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  <p:sldMasterId id="2147483768" r:id="rId3"/>
    <p:sldMasterId id="2147483780" r:id="rId4"/>
    <p:sldMasterId id="2147483792" r:id="rId5"/>
    <p:sldMasterId id="2147483804" r:id="rId6"/>
    <p:sldMasterId id="2147483816" r:id="rId7"/>
    <p:sldMasterId id="2147483828" r:id="rId8"/>
    <p:sldMasterId id="2147483840" r:id="rId9"/>
  </p:sldMasterIdLst>
  <p:notesMasterIdLst>
    <p:notesMasterId r:id="rId30"/>
  </p:notesMasterIdLst>
  <p:sldIdLst>
    <p:sldId id="256" r:id="rId10"/>
    <p:sldId id="268" r:id="rId11"/>
    <p:sldId id="269" r:id="rId12"/>
    <p:sldId id="270" r:id="rId13"/>
    <p:sldId id="262" r:id="rId14"/>
    <p:sldId id="263" r:id="rId15"/>
    <p:sldId id="284" r:id="rId16"/>
    <p:sldId id="271" r:id="rId17"/>
    <p:sldId id="272" r:id="rId18"/>
    <p:sldId id="277" r:id="rId19"/>
    <p:sldId id="274" r:id="rId20"/>
    <p:sldId id="275" r:id="rId21"/>
    <p:sldId id="278" r:id="rId22"/>
    <p:sldId id="286" r:id="rId23"/>
    <p:sldId id="279" r:id="rId24"/>
    <p:sldId id="280" r:id="rId25"/>
    <p:sldId id="282" r:id="rId26"/>
    <p:sldId id="266" r:id="rId27"/>
    <p:sldId id="283" r:id="rId28"/>
    <p:sldId id="28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841B1A-6EAD-498E-BC37-A9A111F81CCA}" type="doc">
      <dgm:prSet loTypeId="urn:microsoft.com/office/officeart/2005/8/layout/pyramid1" loCatId="pyramid" qsTypeId="urn:microsoft.com/office/officeart/2005/8/quickstyle/simple1" qsCatId="simple" csTypeId="urn:microsoft.com/office/officeart/2005/8/colors/colorful5" csCatId="colorful" phldr="1"/>
      <dgm:spPr/>
    </dgm:pt>
    <dgm:pt modelId="{F5921629-CE16-436F-91DA-658B6BEE3BB3}">
      <dgm:prSet phldrT="[Текст]" custT="1"/>
      <dgm:spPr/>
      <dgm:t>
        <a:bodyPr/>
        <a:lstStyle/>
        <a:p>
          <a:r>
            <a:rPr lang="ru-RU" sz="4000" b="1" dirty="0" smtClean="0">
              <a:solidFill>
                <a:schemeClr val="bg1"/>
              </a:solidFill>
            </a:rPr>
            <a:t>ПАТРИОТИЗМ</a:t>
          </a:r>
          <a:endParaRPr lang="ru-RU" sz="4000" b="1" dirty="0">
            <a:solidFill>
              <a:schemeClr val="bg1"/>
            </a:solidFill>
          </a:endParaRPr>
        </a:p>
      </dgm:t>
    </dgm:pt>
    <dgm:pt modelId="{023264E8-8428-4C8F-A07A-18C1C280DD73}" type="parTrans" cxnId="{E0077315-CC97-4020-9A58-8A7A17FB74A2}">
      <dgm:prSet/>
      <dgm:spPr/>
      <dgm:t>
        <a:bodyPr/>
        <a:lstStyle/>
        <a:p>
          <a:endParaRPr lang="ru-RU"/>
        </a:p>
      </dgm:t>
    </dgm:pt>
    <dgm:pt modelId="{05271BD4-9A7D-4CF8-B0AA-01925EDDA7ED}" type="sibTrans" cxnId="{E0077315-CC97-4020-9A58-8A7A17FB74A2}">
      <dgm:prSet/>
      <dgm:spPr/>
      <dgm:t>
        <a:bodyPr/>
        <a:lstStyle/>
        <a:p>
          <a:endParaRPr lang="ru-RU"/>
        </a:p>
      </dgm:t>
    </dgm:pt>
    <dgm:pt modelId="{119E2273-5B97-4BF0-A52C-C451E8B12AC4}">
      <dgm:prSet phldrT="[Текст]" custT="1"/>
      <dgm:spPr/>
      <dgm:t>
        <a:bodyPr/>
        <a:lstStyle/>
        <a:p>
          <a:r>
            <a:rPr lang="ru-RU" sz="2000" b="1" dirty="0" smtClean="0"/>
            <a:t>ПРАВДИВОСТЬ</a:t>
          </a:r>
          <a:endParaRPr lang="ru-RU" sz="2000" b="1" dirty="0"/>
        </a:p>
      </dgm:t>
    </dgm:pt>
    <dgm:pt modelId="{D24D90C0-F2AB-441E-A026-894BC06D0A79}" type="parTrans" cxnId="{F4BF71D4-365E-4B96-9E95-BD219AF49F8E}">
      <dgm:prSet/>
      <dgm:spPr/>
      <dgm:t>
        <a:bodyPr/>
        <a:lstStyle/>
        <a:p>
          <a:endParaRPr lang="ru-RU"/>
        </a:p>
      </dgm:t>
    </dgm:pt>
    <dgm:pt modelId="{1E9D8363-E7EB-4836-AE9E-57F48206FD04}" type="sibTrans" cxnId="{F4BF71D4-365E-4B96-9E95-BD219AF49F8E}">
      <dgm:prSet/>
      <dgm:spPr/>
      <dgm:t>
        <a:bodyPr/>
        <a:lstStyle/>
        <a:p>
          <a:endParaRPr lang="ru-RU"/>
        </a:p>
      </dgm:t>
    </dgm:pt>
    <dgm:pt modelId="{8709DD73-B796-471E-A87E-1C7C2DF7B5F4}">
      <dgm:prSet phldrT="[Текст]" custT="1"/>
      <dgm:spPr/>
      <dgm:t>
        <a:bodyPr/>
        <a:lstStyle/>
        <a:p>
          <a:r>
            <a:rPr lang="ru-RU" sz="2200" b="1" dirty="0" smtClean="0"/>
            <a:t>СПРАВЕДЛИВОСТЬ</a:t>
          </a:r>
          <a:endParaRPr lang="ru-RU" sz="2200" b="1" dirty="0"/>
        </a:p>
      </dgm:t>
    </dgm:pt>
    <dgm:pt modelId="{D98C6739-6A6D-45F2-8154-950742085C82}" type="parTrans" cxnId="{460154EF-14BC-4C16-A47B-B9E75EC89802}">
      <dgm:prSet/>
      <dgm:spPr/>
      <dgm:t>
        <a:bodyPr/>
        <a:lstStyle/>
        <a:p>
          <a:endParaRPr lang="ru-RU"/>
        </a:p>
      </dgm:t>
    </dgm:pt>
    <dgm:pt modelId="{08A13544-7A59-4EE8-9A7E-C836257E26D6}" type="sibTrans" cxnId="{460154EF-14BC-4C16-A47B-B9E75EC89802}">
      <dgm:prSet/>
      <dgm:spPr/>
      <dgm:t>
        <a:bodyPr/>
        <a:lstStyle/>
        <a:p>
          <a:endParaRPr lang="ru-RU"/>
        </a:p>
      </dgm:t>
    </dgm:pt>
    <dgm:pt modelId="{3E8419D1-A6B6-439B-90D3-99891764419D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ЧУВСТВО СОБСТВЕННОГО ДОСТОИНСТВА</a:t>
          </a:r>
          <a:endParaRPr lang="ru-RU" sz="1800" b="1" dirty="0">
            <a:solidFill>
              <a:schemeClr val="bg1"/>
            </a:solidFill>
          </a:endParaRPr>
        </a:p>
      </dgm:t>
    </dgm:pt>
    <dgm:pt modelId="{AE725E0B-3E9B-4113-9D02-EAC4198BC5F0}" type="parTrans" cxnId="{783D5944-0C77-4319-9AD8-A333EB664ABB}">
      <dgm:prSet/>
      <dgm:spPr/>
      <dgm:t>
        <a:bodyPr/>
        <a:lstStyle/>
        <a:p>
          <a:endParaRPr lang="ru-RU"/>
        </a:p>
      </dgm:t>
    </dgm:pt>
    <dgm:pt modelId="{2F3D6F62-56C7-428A-B186-FC89D5734BCB}" type="sibTrans" cxnId="{783D5944-0C77-4319-9AD8-A333EB664ABB}">
      <dgm:prSet/>
      <dgm:spPr/>
      <dgm:t>
        <a:bodyPr/>
        <a:lstStyle/>
        <a:p>
          <a:endParaRPr lang="ru-RU"/>
        </a:p>
      </dgm:t>
    </dgm:pt>
    <dgm:pt modelId="{3CA0E424-B9BE-4B88-863E-594B1E3112B8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</a:rPr>
            <a:t>УВАЖЕНИЕ ПРАВ ДРУГОГО ЧЕЛОВЕКА</a:t>
          </a:r>
          <a:endParaRPr lang="ru-RU" sz="2400" b="1" dirty="0">
            <a:solidFill>
              <a:schemeClr val="bg1"/>
            </a:solidFill>
          </a:endParaRPr>
        </a:p>
      </dgm:t>
    </dgm:pt>
    <dgm:pt modelId="{1AE36EA5-A86C-4161-8531-9F681CAFC263}" type="parTrans" cxnId="{73FBFCA3-A6A6-48A2-BB6B-E7A7B6B845EF}">
      <dgm:prSet/>
      <dgm:spPr/>
      <dgm:t>
        <a:bodyPr/>
        <a:lstStyle/>
        <a:p>
          <a:endParaRPr lang="ru-RU"/>
        </a:p>
      </dgm:t>
    </dgm:pt>
    <dgm:pt modelId="{04963C9A-4314-41BC-86D9-EB9550D1E340}" type="sibTrans" cxnId="{73FBFCA3-A6A6-48A2-BB6B-E7A7B6B845EF}">
      <dgm:prSet/>
      <dgm:spPr/>
      <dgm:t>
        <a:bodyPr/>
        <a:lstStyle/>
        <a:p>
          <a:endParaRPr lang="ru-RU"/>
        </a:p>
      </dgm:t>
    </dgm:pt>
    <dgm:pt modelId="{EAC03911-DA9A-484A-920D-93F9A37F44C1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bg1"/>
              </a:solidFill>
            </a:rPr>
            <a:t>МУЖЕСТВО</a:t>
          </a:r>
          <a:endParaRPr lang="ru-RU" sz="3200" b="1" dirty="0">
            <a:solidFill>
              <a:schemeClr val="bg1"/>
            </a:solidFill>
          </a:endParaRPr>
        </a:p>
      </dgm:t>
    </dgm:pt>
    <dgm:pt modelId="{3F918E84-D02F-4A15-AD7D-16B2CCC526E0}" type="parTrans" cxnId="{2EA96A1F-4154-4682-B39D-7DDF9D5885D0}">
      <dgm:prSet/>
      <dgm:spPr/>
      <dgm:t>
        <a:bodyPr/>
        <a:lstStyle/>
        <a:p>
          <a:endParaRPr lang="ru-RU"/>
        </a:p>
      </dgm:t>
    </dgm:pt>
    <dgm:pt modelId="{A2C332D4-BDEF-42AF-BB4E-3E493B18C7DA}" type="sibTrans" cxnId="{2EA96A1F-4154-4682-B39D-7DDF9D5885D0}">
      <dgm:prSet/>
      <dgm:spPr/>
      <dgm:t>
        <a:bodyPr/>
        <a:lstStyle/>
        <a:p>
          <a:endParaRPr lang="ru-RU"/>
        </a:p>
      </dgm:t>
    </dgm:pt>
    <dgm:pt modelId="{5FDB701D-C21C-4451-9425-1799815F8970}">
      <dgm:prSet phldrT="[Текст]" custT="1"/>
      <dgm:spPr/>
      <dgm:t>
        <a:bodyPr/>
        <a:lstStyle/>
        <a:p>
          <a:r>
            <a:rPr lang="ru-RU" sz="1800" b="1" dirty="0" smtClean="0"/>
            <a:t>ДОВЕРИЕ</a:t>
          </a:r>
          <a:endParaRPr lang="ru-RU" sz="1800" b="1" dirty="0"/>
        </a:p>
      </dgm:t>
    </dgm:pt>
    <dgm:pt modelId="{7BA65A1C-DCC3-49DE-807D-9E868C890E69}" type="sibTrans" cxnId="{3DB461BB-5A3F-45D2-8F4E-F0A80115A20D}">
      <dgm:prSet/>
      <dgm:spPr/>
      <dgm:t>
        <a:bodyPr/>
        <a:lstStyle/>
        <a:p>
          <a:endParaRPr lang="ru-RU"/>
        </a:p>
      </dgm:t>
    </dgm:pt>
    <dgm:pt modelId="{9BF53957-85D6-460C-995F-FB4653FD073B}" type="parTrans" cxnId="{3DB461BB-5A3F-45D2-8F4E-F0A80115A20D}">
      <dgm:prSet/>
      <dgm:spPr/>
      <dgm:t>
        <a:bodyPr/>
        <a:lstStyle/>
        <a:p>
          <a:endParaRPr lang="ru-RU"/>
        </a:p>
      </dgm:t>
    </dgm:pt>
    <dgm:pt modelId="{C79E1D8B-4A6E-400C-868C-6C349A41169F}">
      <dgm:prSet phldrT="[Текст]" custT="1"/>
      <dgm:spPr/>
      <dgm:t>
        <a:bodyPr/>
        <a:lstStyle/>
        <a:p>
          <a:r>
            <a:rPr lang="ru-RU" sz="1400" b="1" dirty="0" smtClean="0"/>
            <a:t>ДОБРОТА</a:t>
          </a:r>
          <a:endParaRPr lang="ru-RU" sz="1400" b="1" dirty="0"/>
        </a:p>
      </dgm:t>
    </dgm:pt>
    <dgm:pt modelId="{D3D3896E-6635-4938-8479-46DA423A02D4}" type="sibTrans" cxnId="{A0C89B03-CD0A-4381-8F6C-B368BB4134F1}">
      <dgm:prSet/>
      <dgm:spPr/>
      <dgm:t>
        <a:bodyPr/>
        <a:lstStyle/>
        <a:p>
          <a:endParaRPr lang="ru-RU"/>
        </a:p>
      </dgm:t>
    </dgm:pt>
    <dgm:pt modelId="{A4617E91-2615-4F6D-AC1E-BD787577618E}" type="parTrans" cxnId="{A0C89B03-CD0A-4381-8F6C-B368BB4134F1}">
      <dgm:prSet/>
      <dgm:spPr/>
      <dgm:t>
        <a:bodyPr/>
        <a:lstStyle/>
        <a:p>
          <a:endParaRPr lang="ru-RU"/>
        </a:p>
      </dgm:t>
    </dgm:pt>
    <dgm:pt modelId="{C03EB0B7-3D58-4CE2-8CE1-B293D06DB26E}">
      <dgm:prSet phldrT="[Текст]" custT="1"/>
      <dgm:spPr/>
      <dgm:t>
        <a:bodyPr/>
        <a:lstStyle/>
        <a:p>
          <a:endParaRPr lang="ru-RU" sz="1200" b="1" dirty="0" smtClean="0"/>
        </a:p>
        <a:p>
          <a:endParaRPr lang="ru-RU" sz="1200" b="1" dirty="0" smtClean="0"/>
        </a:p>
        <a:p>
          <a:endParaRPr lang="ru-RU" sz="1200" b="1" dirty="0" smtClean="0"/>
        </a:p>
        <a:p>
          <a:r>
            <a:rPr lang="ru-RU" sz="1200" b="1" dirty="0" smtClean="0"/>
            <a:t>ТРУДОЛЮБИЕ</a:t>
          </a:r>
          <a:endParaRPr lang="ru-RU" sz="1100" b="1" dirty="0"/>
        </a:p>
      </dgm:t>
    </dgm:pt>
    <dgm:pt modelId="{508FA86B-CDE9-4882-B37C-B4C02CB544B8}" type="sibTrans" cxnId="{EC4B5E17-64E0-47FA-9A53-A41E21DFBE8E}">
      <dgm:prSet/>
      <dgm:spPr/>
      <dgm:t>
        <a:bodyPr/>
        <a:lstStyle/>
        <a:p>
          <a:endParaRPr lang="ru-RU"/>
        </a:p>
      </dgm:t>
    </dgm:pt>
    <dgm:pt modelId="{F03BEF4B-B821-4843-9A9B-411455B04B90}" type="parTrans" cxnId="{EC4B5E17-64E0-47FA-9A53-A41E21DFBE8E}">
      <dgm:prSet/>
      <dgm:spPr/>
      <dgm:t>
        <a:bodyPr/>
        <a:lstStyle/>
        <a:p>
          <a:endParaRPr lang="ru-RU"/>
        </a:p>
      </dgm:t>
    </dgm:pt>
    <dgm:pt modelId="{59EA1986-684B-4387-B28F-FB921382153F}">
      <dgm:prSet phldrT="[Текст]" custT="1"/>
      <dgm:spPr/>
      <dgm:t>
        <a:bodyPr/>
        <a:lstStyle/>
        <a:p>
          <a:r>
            <a:rPr lang="ru-RU" sz="1600" b="1" dirty="0" smtClean="0"/>
            <a:t>СОЧУВСТВИЕ</a:t>
          </a:r>
          <a:endParaRPr lang="ru-RU" sz="1800" b="1" dirty="0"/>
        </a:p>
      </dgm:t>
    </dgm:pt>
    <dgm:pt modelId="{E6707DCB-B0F2-434A-8738-631FBF216AE5}" type="parTrans" cxnId="{7CA5D9F5-DEDA-4C09-9FBC-75DA2E50B43C}">
      <dgm:prSet/>
      <dgm:spPr/>
      <dgm:t>
        <a:bodyPr/>
        <a:lstStyle/>
        <a:p>
          <a:endParaRPr lang="ru-RU"/>
        </a:p>
      </dgm:t>
    </dgm:pt>
    <dgm:pt modelId="{E37A9F74-EBA1-49A7-A0BC-24E630297E1F}" type="sibTrans" cxnId="{7CA5D9F5-DEDA-4C09-9FBC-75DA2E50B43C}">
      <dgm:prSet/>
      <dgm:spPr/>
      <dgm:t>
        <a:bodyPr/>
        <a:lstStyle/>
        <a:p>
          <a:endParaRPr lang="ru-RU"/>
        </a:p>
      </dgm:t>
    </dgm:pt>
    <dgm:pt modelId="{9E96EFF3-FFCC-477F-8822-06A87C899713}" type="pres">
      <dgm:prSet presAssocID="{DD841B1A-6EAD-498E-BC37-A9A111F81CCA}" presName="Name0" presStyleCnt="0">
        <dgm:presLayoutVars>
          <dgm:dir/>
          <dgm:animLvl val="lvl"/>
          <dgm:resizeHandles val="exact"/>
        </dgm:presLayoutVars>
      </dgm:prSet>
      <dgm:spPr/>
    </dgm:pt>
    <dgm:pt modelId="{682F2564-463D-4DBA-B6AE-4EA9573213CD}" type="pres">
      <dgm:prSet presAssocID="{C03EB0B7-3D58-4CE2-8CE1-B293D06DB26E}" presName="Name8" presStyleCnt="0"/>
      <dgm:spPr/>
    </dgm:pt>
    <dgm:pt modelId="{FAB29C74-1D6D-4036-9AA6-B1235257F50B}" type="pres">
      <dgm:prSet presAssocID="{C03EB0B7-3D58-4CE2-8CE1-B293D06DB26E}" presName="level" presStyleLbl="node1" presStyleIdx="0" presStyleCnt="10" custScaleX="99497" custScaleY="307786" custLinFactNeighborX="252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192FF3-A197-4CED-B5CE-01878B21BBD6}" type="pres">
      <dgm:prSet presAssocID="{C03EB0B7-3D58-4CE2-8CE1-B293D06DB26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FABED0-2265-4067-B3CE-3ADC5B19278E}" type="pres">
      <dgm:prSet presAssocID="{C79E1D8B-4A6E-400C-868C-6C349A41169F}" presName="Name8" presStyleCnt="0"/>
      <dgm:spPr/>
    </dgm:pt>
    <dgm:pt modelId="{D1845830-7B7D-4CC2-A417-17A0611AA473}" type="pres">
      <dgm:prSet presAssocID="{C79E1D8B-4A6E-400C-868C-6C349A41169F}" presName="level" presStyleLbl="node1" presStyleIdx="1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13FBBD-F830-434F-A6AF-325FA2EAB6E3}" type="pres">
      <dgm:prSet presAssocID="{C79E1D8B-4A6E-400C-868C-6C349A41169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7C4B49-FA46-4FE1-A77D-AC2E142768F0}" type="pres">
      <dgm:prSet presAssocID="{59EA1986-684B-4387-B28F-FB921382153F}" presName="Name8" presStyleCnt="0"/>
      <dgm:spPr/>
    </dgm:pt>
    <dgm:pt modelId="{6694846C-9DE8-4B34-8559-FFB7543DCBD9}" type="pres">
      <dgm:prSet presAssocID="{59EA1986-684B-4387-B28F-FB921382153F}" presName="level" presStyleLbl="node1" presStyleIdx="2" presStyleCnt="10" custScaleY="18860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E945ED-D8E3-4E8C-9A35-A9E3F1C4135D}" type="pres">
      <dgm:prSet presAssocID="{59EA1986-684B-4387-B28F-FB921382153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D8FA11-743C-4C94-9CD3-8947DDD6AE2E}" type="pres">
      <dgm:prSet presAssocID="{5FDB701D-C21C-4451-9425-1799815F8970}" presName="Name8" presStyleCnt="0"/>
      <dgm:spPr/>
    </dgm:pt>
    <dgm:pt modelId="{3ADFF169-372D-4F61-8A82-DB18DCF23C40}" type="pres">
      <dgm:prSet presAssocID="{5FDB701D-C21C-4451-9425-1799815F8970}" presName="level" presStyleLbl="node1" presStyleIdx="3" presStyleCnt="10" custScaleY="14238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D0248D-F2C3-43AA-8550-A710F80B13AB}" type="pres">
      <dgm:prSet presAssocID="{5FDB701D-C21C-4451-9425-1799815F897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0AF775-116E-431C-96D7-DAE5F0E79C06}" type="pres">
      <dgm:prSet presAssocID="{119E2273-5B97-4BF0-A52C-C451E8B12AC4}" presName="Name8" presStyleCnt="0"/>
      <dgm:spPr/>
    </dgm:pt>
    <dgm:pt modelId="{A82E5433-D604-4533-924A-CD1A85BA44CA}" type="pres">
      <dgm:prSet presAssocID="{119E2273-5B97-4BF0-A52C-C451E8B12AC4}" presName="level" presStyleLbl="node1" presStyleIdx="4" presStyleCnt="10" custScaleY="13834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61F64-70C7-4A77-9D60-123212EDC7BE}" type="pres">
      <dgm:prSet presAssocID="{119E2273-5B97-4BF0-A52C-C451E8B12AC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ABCA03-CC96-40EA-9B12-DE4A90367308}" type="pres">
      <dgm:prSet presAssocID="{8709DD73-B796-471E-A87E-1C7C2DF7B5F4}" presName="Name8" presStyleCnt="0"/>
      <dgm:spPr/>
    </dgm:pt>
    <dgm:pt modelId="{B55E8E1E-18B6-4566-B1ED-5ED673C20C26}" type="pres">
      <dgm:prSet presAssocID="{8709DD73-B796-471E-A87E-1C7C2DF7B5F4}" presName="level" presStyleLbl="node1" presStyleIdx="5" presStyleCnt="10" custScaleY="20359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569BAD-09FA-40CF-8EEC-0CF99133F231}" type="pres">
      <dgm:prSet presAssocID="{8709DD73-B796-471E-A87E-1C7C2DF7B5F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5E3E15-151B-4B9E-A6BB-AE3E1E12E7B7}" type="pres">
      <dgm:prSet presAssocID="{3E8419D1-A6B6-439B-90D3-99891764419D}" presName="Name8" presStyleCnt="0"/>
      <dgm:spPr/>
    </dgm:pt>
    <dgm:pt modelId="{1B5413E6-D9E7-4880-9C28-FD0A1122ACED}" type="pres">
      <dgm:prSet presAssocID="{3E8419D1-A6B6-439B-90D3-99891764419D}" presName="level" presStyleLbl="node1" presStyleIdx="6" presStyleCnt="10" custScaleY="22161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FF8848-6D9F-4920-B706-DB94E715E8F8}" type="pres">
      <dgm:prSet presAssocID="{3E8419D1-A6B6-439B-90D3-99891764419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74150A-306F-417D-AF0D-ABF6C19A9B71}" type="pres">
      <dgm:prSet presAssocID="{3CA0E424-B9BE-4B88-863E-594B1E3112B8}" presName="Name8" presStyleCnt="0"/>
      <dgm:spPr/>
    </dgm:pt>
    <dgm:pt modelId="{AFE76D80-C6B7-4AA6-8195-CD8897DBF343}" type="pres">
      <dgm:prSet presAssocID="{3CA0E424-B9BE-4B88-863E-594B1E3112B8}" presName="level" presStyleLbl="node1" presStyleIdx="7" presStyleCnt="10" custScaleY="20166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9344F-98A6-4C1C-B95C-483D31B385B0}" type="pres">
      <dgm:prSet presAssocID="{3CA0E424-B9BE-4B88-863E-594B1E3112B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28525-52CB-4D59-8880-78FFF36F1EA6}" type="pres">
      <dgm:prSet presAssocID="{EAC03911-DA9A-484A-920D-93F9A37F44C1}" presName="Name8" presStyleCnt="0"/>
      <dgm:spPr/>
    </dgm:pt>
    <dgm:pt modelId="{8A598A57-04EA-4CD1-95F5-39C1115D1067}" type="pres">
      <dgm:prSet presAssocID="{EAC03911-DA9A-484A-920D-93F9A37F44C1}" presName="level" presStyleLbl="node1" presStyleIdx="8" presStyleCnt="10" custScaleY="18074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CB43CD-A15C-4429-860E-C5BD9BA8E686}" type="pres">
      <dgm:prSet presAssocID="{EAC03911-DA9A-484A-920D-93F9A37F44C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F7BC22-6E3E-499E-A4CF-17CB7BB5D659}" type="pres">
      <dgm:prSet presAssocID="{F5921629-CE16-436F-91DA-658B6BEE3BB3}" presName="Name8" presStyleCnt="0"/>
      <dgm:spPr/>
    </dgm:pt>
    <dgm:pt modelId="{DFF88671-F974-4BF0-A98A-08B829347295}" type="pres">
      <dgm:prSet presAssocID="{F5921629-CE16-436F-91DA-658B6BEE3BB3}" presName="level" presStyleLbl="node1" presStyleIdx="9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F41404-6FDE-443B-ABE2-4B30D7076483}" type="pres">
      <dgm:prSet presAssocID="{F5921629-CE16-436F-91DA-658B6BEE3BB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ECF101-83D6-4D25-A4AD-EFB1508E7731}" type="presOf" srcId="{119E2273-5B97-4BF0-A52C-C451E8B12AC4}" destId="{A82E5433-D604-4533-924A-CD1A85BA44CA}" srcOrd="0" destOrd="0" presId="urn:microsoft.com/office/officeart/2005/8/layout/pyramid1"/>
    <dgm:cxn modelId="{8FB1FA74-FC8B-4B06-886A-4C2F02682ED6}" type="presOf" srcId="{8709DD73-B796-471E-A87E-1C7C2DF7B5F4}" destId="{B55E8E1E-18B6-4566-B1ED-5ED673C20C26}" srcOrd="0" destOrd="0" presId="urn:microsoft.com/office/officeart/2005/8/layout/pyramid1"/>
    <dgm:cxn modelId="{40B798E4-2C08-4BD1-B8E5-82255231E51C}" type="presOf" srcId="{3E8419D1-A6B6-439B-90D3-99891764419D}" destId="{97FF8848-6D9F-4920-B706-DB94E715E8F8}" srcOrd="1" destOrd="0" presId="urn:microsoft.com/office/officeart/2005/8/layout/pyramid1"/>
    <dgm:cxn modelId="{66D8D24B-13DD-470A-A492-21425DB0C473}" type="presOf" srcId="{5FDB701D-C21C-4451-9425-1799815F8970}" destId="{3ADFF169-372D-4F61-8A82-DB18DCF23C40}" srcOrd="0" destOrd="0" presId="urn:microsoft.com/office/officeart/2005/8/layout/pyramid1"/>
    <dgm:cxn modelId="{21780A1B-AE2C-43D3-BCB1-920F6A04C6BD}" type="presOf" srcId="{5FDB701D-C21C-4451-9425-1799815F8970}" destId="{AED0248D-F2C3-43AA-8550-A710F80B13AB}" srcOrd="1" destOrd="0" presId="urn:microsoft.com/office/officeart/2005/8/layout/pyramid1"/>
    <dgm:cxn modelId="{A1991B01-7910-4BCD-92E6-D0DF313516B3}" type="presOf" srcId="{C79E1D8B-4A6E-400C-868C-6C349A41169F}" destId="{2513FBBD-F830-434F-A6AF-325FA2EAB6E3}" srcOrd="1" destOrd="0" presId="urn:microsoft.com/office/officeart/2005/8/layout/pyramid1"/>
    <dgm:cxn modelId="{A7B89256-A09F-44FD-819E-9388D7B0060D}" type="presOf" srcId="{C79E1D8B-4A6E-400C-868C-6C349A41169F}" destId="{D1845830-7B7D-4CC2-A417-17A0611AA473}" srcOrd="0" destOrd="0" presId="urn:microsoft.com/office/officeart/2005/8/layout/pyramid1"/>
    <dgm:cxn modelId="{E7DC4FF7-53CD-487D-BE2E-FD08A2B1DC41}" type="presOf" srcId="{C03EB0B7-3D58-4CE2-8CE1-B293D06DB26E}" destId="{FAB29C74-1D6D-4036-9AA6-B1235257F50B}" srcOrd="0" destOrd="0" presId="urn:microsoft.com/office/officeart/2005/8/layout/pyramid1"/>
    <dgm:cxn modelId="{8DB329E7-4CEA-46CB-87FC-4F698180D13A}" type="presOf" srcId="{8709DD73-B796-471E-A87E-1C7C2DF7B5F4}" destId="{FE569BAD-09FA-40CF-8EEC-0CF99133F231}" srcOrd="1" destOrd="0" presId="urn:microsoft.com/office/officeart/2005/8/layout/pyramid1"/>
    <dgm:cxn modelId="{A150F71A-D2ED-4EDE-941C-A1E3359C2E85}" type="presOf" srcId="{EAC03911-DA9A-484A-920D-93F9A37F44C1}" destId="{8A598A57-04EA-4CD1-95F5-39C1115D1067}" srcOrd="0" destOrd="0" presId="urn:microsoft.com/office/officeart/2005/8/layout/pyramid1"/>
    <dgm:cxn modelId="{BA2DF12C-D042-4E9E-8A87-5AA76FD482DB}" type="presOf" srcId="{3E8419D1-A6B6-439B-90D3-99891764419D}" destId="{1B5413E6-D9E7-4880-9C28-FD0A1122ACED}" srcOrd="0" destOrd="0" presId="urn:microsoft.com/office/officeart/2005/8/layout/pyramid1"/>
    <dgm:cxn modelId="{4F4EBB3F-8536-4FD0-9A82-82EE3A63EF63}" type="presOf" srcId="{59EA1986-684B-4387-B28F-FB921382153F}" destId="{17E945ED-D8E3-4E8C-9A35-A9E3F1C4135D}" srcOrd="1" destOrd="0" presId="urn:microsoft.com/office/officeart/2005/8/layout/pyramid1"/>
    <dgm:cxn modelId="{3DB461BB-5A3F-45D2-8F4E-F0A80115A20D}" srcId="{DD841B1A-6EAD-498E-BC37-A9A111F81CCA}" destId="{5FDB701D-C21C-4451-9425-1799815F8970}" srcOrd="3" destOrd="0" parTransId="{9BF53957-85D6-460C-995F-FB4653FD073B}" sibTransId="{7BA65A1C-DCC3-49DE-807D-9E868C890E69}"/>
    <dgm:cxn modelId="{CFE90DD3-73A5-43BE-9C3E-AD59BDD7C0EA}" type="presOf" srcId="{DD841B1A-6EAD-498E-BC37-A9A111F81CCA}" destId="{9E96EFF3-FFCC-477F-8822-06A87C899713}" srcOrd="0" destOrd="0" presId="urn:microsoft.com/office/officeart/2005/8/layout/pyramid1"/>
    <dgm:cxn modelId="{38E548C6-D19E-456E-9545-94DE616E6C96}" type="presOf" srcId="{59EA1986-684B-4387-B28F-FB921382153F}" destId="{6694846C-9DE8-4B34-8559-FFB7543DCBD9}" srcOrd="0" destOrd="0" presId="urn:microsoft.com/office/officeart/2005/8/layout/pyramid1"/>
    <dgm:cxn modelId="{C246F4CB-659B-4656-AAD7-CE2E57F9EB96}" type="presOf" srcId="{3CA0E424-B9BE-4B88-863E-594B1E3112B8}" destId="{AFE76D80-C6B7-4AA6-8195-CD8897DBF343}" srcOrd="0" destOrd="0" presId="urn:microsoft.com/office/officeart/2005/8/layout/pyramid1"/>
    <dgm:cxn modelId="{460154EF-14BC-4C16-A47B-B9E75EC89802}" srcId="{DD841B1A-6EAD-498E-BC37-A9A111F81CCA}" destId="{8709DD73-B796-471E-A87E-1C7C2DF7B5F4}" srcOrd="5" destOrd="0" parTransId="{D98C6739-6A6D-45F2-8154-950742085C82}" sibTransId="{08A13544-7A59-4EE8-9A7E-C836257E26D6}"/>
    <dgm:cxn modelId="{F4BF71D4-365E-4B96-9E95-BD219AF49F8E}" srcId="{DD841B1A-6EAD-498E-BC37-A9A111F81CCA}" destId="{119E2273-5B97-4BF0-A52C-C451E8B12AC4}" srcOrd="4" destOrd="0" parTransId="{D24D90C0-F2AB-441E-A026-894BC06D0A79}" sibTransId="{1E9D8363-E7EB-4836-AE9E-57F48206FD04}"/>
    <dgm:cxn modelId="{4240A60D-BDB4-479E-B813-BF3DBC8B8120}" type="presOf" srcId="{C03EB0B7-3D58-4CE2-8CE1-B293D06DB26E}" destId="{53192FF3-A197-4CED-B5CE-01878B21BBD6}" srcOrd="1" destOrd="0" presId="urn:microsoft.com/office/officeart/2005/8/layout/pyramid1"/>
    <dgm:cxn modelId="{783D5944-0C77-4319-9AD8-A333EB664ABB}" srcId="{DD841B1A-6EAD-498E-BC37-A9A111F81CCA}" destId="{3E8419D1-A6B6-439B-90D3-99891764419D}" srcOrd="6" destOrd="0" parTransId="{AE725E0B-3E9B-4113-9D02-EAC4198BC5F0}" sibTransId="{2F3D6F62-56C7-428A-B186-FC89D5734BCB}"/>
    <dgm:cxn modelId="{EC4B5E17-64E0-47FA-9A53-A41E21DFBE8E}" srcId="{DD841B1A-6EAD-498E-BC37-A9A111F81CCA}" destId="{C03EB0B7-3D58-4CE2-8CE1-B293D06DB26E}" srcOrd="0" destOrd="0" parTransId="{F03BEF4B-B821-4843-9A9B-411455B04B90}" sibTransId="{508FA86B-CDE9-4882-B37C-B4C02CB544B8}"/>
    <dgm:cxn modelId="{7CA5D9F5-DEDA-4C09-9FBC-75DA2E50B43C}" srcId="{DD841B1A-6EAD-498E-BC37-A9A111F81CCA}" destId="{59EA1986-684B-4387-B28F-FB921382153F}" srcOrd="2" destOrd="0" parTransId="{E6707DCB-B0F2-434A-8738-631FBF216AE5}" sibTransId="{E37A9F74-EBA1-49A7-A0BC-24E630297E1F}"/>
    <dgm:cxn modelId="{73FBFCA3-A6A6-48A2-BB6B-E7A7B6B845EF}" srcId="{DD841B1A-6EAD-498E-BC37-A9A111F81CCA}" destId="{3CA0E424-B9BE-4B88-863E-594B1E3112B8}" srcOrd="7" destOrd="0" parTransId="{1AE36EA5-A86C-4161-8531-9F681CAFC263}" sibTransId="{04963C9A-4314-41BC-86D9-EB9550D1E340}"/>
    <dgm:cxn modelId="{9FC10E73-985B-45F9-8B6B-84C3E10B2924}" type="presOf" srcId="{EAC03911-DA9A-484A-920D-93F9A37F44C1}" destId="{26CB43CD-A15C-4429-860E-C5BD9BA8E686}" srcOrd="1" destOrd="0" presId="urn:microsoft.com/office/officeart/2005/8/layout/pyramid1"/>
    <dgm:cxn modelId="{1BB7B7CD-A73A-4C9E-9563-64E48117DF50}" type="presOf" srcId="{3CA0E424-B9BE-4B88-863E-594B1E3112B8}" destId="{F539344F-98A6-4C1C-B95C-483D31B385B0}" srcOrd="1" destOrd="0" presId="urn:microsoft.com/office/officeart/2005/8/layout/pyramid1"/>
    <dgm:cxn modelId="{E3483833-803E-4C3D-8E7C-2641076E927E}" type="presOf" srcId="{119E2273-5B97-4BF0-A52C-C451E8B12AC4}" destId="{F8D61F64-70C7-4A77-9D60-123212EDC7BE}" srcOrd="1" destOrd="0" presId="urn:microsoft.com/office/officeart/2005/8/layout/pyramid1"/>
    <dgm:cxn modelId="{FD7C717F-69C9-442B-AD8C-2EC35A78E72F}" type="presOf" srcId="{F5921629-CE16-436F-91DA-658B6BEE3BB3}" destId="{DFF88671-F974-4BF0-A98A-08B829347295}" srcOrd="0" destOrd="0" presId="urn:microsoft.com/office/officeart/2005/8/layout/pyramid1"/>
    <dgm:cxn modelId="{E0077315-CC97-4020-9A58-8A7A17FB74A2}" srcId="{DD841B1A-6EAD-498E-BC37-A9A111F81CCA}" destId="{F5921629-CE16-436F-91DA-658B6BEE3BB3}" srcOrd="9" destOrd="0" parTransId="{023264E8-8428-4C8F-A07A-18C1C280DD73}" sibTransId="{05271BD4-9A7D-4CF8-B0AA-01925EDDA7ED}"/>
    <dgm:cxn modelId="{A0C89B03-CD0A-4381-8F6C-B368BB4134F1}" srcId="{DD841B1A-6EAD-498E-BC37-A9A111F81CCA}" destId="{C79E1D8B-4A6E-400C-868C-6C349A41169F}" srcOrd="1" destOrd="0" parTransId="{A4617E91-2615-4F6D-AC1E-BD787577618E}" sibTransId="{D3D3896E-6635-4938-8479-46DA423A02D4}"/>
    <dgm:cxn modelId="{2EA96A1F-4154-4682-B39D-7DDF9D5885D0}" srcId="{DD841B1A-6EAD-498E-BC37-A9A111F81CCA}" destId="{EAC03911-DA9A-484A-920D-93F9A37F44C1}" srcOrd="8" destOrd="0" parTransId="{3F918E84-D02F-4A15-AD7D-16B2CCC526E0}" sibTransId="{A2C332D4-BDEF-42AF-BB4E-3E493B18C7DA}"/>
    <dgm:cxn modelId="{7DF78590-FCC4-4561-AB30-256B60A63733}" type="presOf" srcId="{F5921629-CE16-436F-91DA-658B6BEE3BB3}" destId="{68F41404-6FDE-443B-ABE2-4B30D7076483}" srcOrd="1" destOrd="0" presId="urn:microsoft.com/office/officeart/2005/8/layout/pyramid1"/>
    <dgm:cxn modelId="{BD6AF279-5285-4929-9628-2AFD215C722B}" type="presParOf" srcId="{9E96EFF3-FFCC-477F-8822-06A87C899713}" destId="{682F2564-463D-4DBA-B6AE-4EA9573213CD}" srcOrd="0" destOrd="0" presId="urn:microsoft.com/office/officeart/2005/8/layout/pyramid1"/>
    <dgm:cxn modelId="{D60B216D-57A4-4034-9637-4CCC06E56BD3}" type="presParOf" srcId="{682F2564-463D-4DBA-B6AE-4EA9573213CD}" destId="{FAB29C74-1D6D-4036-9AA6-B1235257F50B}" srcOrd="0" destOrd="0" presId="urn:microsoft.com/office/officeart/2005/8/layout/pyramid1"/>
    <dgm:cxn modelId="{0F4D9E00-8FF8-4159-85CB-13D8440EACE5}" type="presParOf" srcId="{682F2564-463D-4DBA-B6AE-4EA9573213CD}" destId="{53192FF3-A197-4CED-B5CE-01878B21BBD6}" srcOrd="1" destOrd="0" presId="urn:microsoft.com/office/officeart/2005/8/layout/pyramid1"/>
    <dgm:cxn modelId="{60C7CD96-4D87-4D34-8A8C-5213737072C7}" type="presParOf" srcId="{9E96EFF3-FFCC-477F-8822-06A87C899713}" destId="{62FABED0-2265-4067-B3CE-3ADC5B19278E}" srcOrd="1" destOrd="0" presId="urn:microsoft.com/office/officeart/2005/8/layout/pyramid1"/>
    <dgm:cxn modelId="{A68AF5CA-D075-4DD1-8519-F00608C333AE}" type="presParOf" srcId="{62FABED0-2265-4067-B3CE-3ADC5B19278E}" destId="{D1845830-7B7D-4CC2-A417-17A0611AA473}" srcOrd="0" destOrd="0" presId="urn:microsoft.com/office/officeart/2005/8/layout/pyramid1"/>
    <dgm:cxn modelId="{8D4C3FDF-9039-4EE7-BBE7-902051230145}" type="presParOf" srcId="{62FABED0-2265-4067-B3CE-3ADC5B19278E}" destId="{2513FBBD-F830-434F-A6AF-325FA2EAB6E3}" srcOrd="1" destOrd="0" presId="urn:microsoft.com/office/officeart/2005/8/layout/pyramid1"/>
    <dgm:cxn modelId="{FB4EB2C3-51F4-45FF-AC1C-04D102986D16}" type="presParOf" srcId="{9E96EFF3-FFCC-477F-8822-06A87C899713}" destId="{1E7C4B49-FA46-4FE1-A77D-AC2E142768F0}" srcOrd="2" destOrd="0" presId="urn:microsoft.com/office/officeart/2005/8/layout/pyramid1"/>
    <dgm:cxn modelId="{BB1424D6-B0F7-4AA9-B113-D9147325764E}" type="presParOf" srcId="{1E7C4B49-FA46-4FE1-A77D-AC2E142768F0}" destId="{6694846C-9DE8-4B34-8559-FFB7543DCBD9}" srcOrd="0" destOrd="0" presId="urn:microsoft.com/office/officeart/2005/8/layout/pyramid1"/>
    <dgm:cxn modelId="{AD0F525A-7BB8-459E-BF5E-E489B75A56F0}" type="presParOf" srcId="{1E7C4B49-FA46-4FE1-A77D-AC2E142768F0}" destId="{17E945ED-D8E3-4E8C-9A35-A9E3F1C4135D}" srcOrd="1" destOrd="0" presId="urn:microsoft.com/office/officeart/2005/8/layout/pyramid1"/>
    <dgm:cxn modelId="{5C94DCBE-1950-4346-B217-AEDFB6F90CEC}" type="presParOf" srcId="{9E96EFF3-FFCC-477F-8822-06A87C899713}" destId="{3BD8FA11-743C-4C94-9CD3-8947DDD6AE2E}" srcOrd="3" destOrd="0" presId="urn:microsoft.com/office/officeart/2005/8/layout/pyramid1"/>
    <dgm:cxn modelId="{F1D7BF4C-0F69-4306-B7C1-737D838E0868}" type="presParOf" srcId="{3BD8FA11-743C-4C94-9CD3-8947DDD6AE2E}" destId="{3ADFF169-372D-4F61-8A82-DB18DCF23C40}" srcOrd="0" destOrd="0" presId="urn:microsoft.com/office/officeart/2005/8/layout/pyramid1"/>
    <dgm:cxn modelId="{66ED819B-E808-4AC8-B8DA-280D73A1D7B9}" type="presParOf" srcId="{3BD8FA11-743C-4C94-9CD3-8947DDD6AE2E}" destId="{AED0248D-F2C3-43AA-8550-A710F80B13AB}" srcOrd="1" destOrd="0" presId="urn:microsoft.com/office/officeart/2005/8/layout/pyramid1"/>
    <dgm:cxn modelId="{B48F58F6-D505-44D3-9053-C20C7F945B3A}" type="presParOf" srcId="{9E96EFF3-FFCC-477F-8822-06A87C899713}" destId="{500AF775-116E-431C-96D7-DAE5F0E79C06}" srcOrd="4" destOrd="0" presId="urn:microsoft.com/office/officeart/2005/8/layout/pyramid1"/>
    <dgm:cxn modelId="{E33DBF13-F6DB-4F16-A82D-F968E959D6B2}" type="presParOf" srcId="{500AF775-116E-431C-96D7-DAE5F0E79C06}" destId="{A82E5433-D604-4533-924A-CD1A85BA44CA}" srcOrd="0" destOrd="0" presId="urn:microsoft.com/office/officeart/2005/8/layout/pyramid1"/>
    <dgm:cxn modelId="{DA7DA324-253A-49B6-801F-BD1DD041474C}" type="presParOf" srcId="{500AF775-116E-431C-96D7-DAE5F0E79C06}" destId="{F8D61F64-70C7-4A77-9D60-123212EDC7BE}" srcOrd="1" destOrd="0" presId="urn:microsoft.com/office/officeart/2005/8/layout/pyramid1"/>
    <dgm:cxn modelId="{35412E92-0164-41F6-BD7B-EFE679EF56E3}" type="presParOf" srcId="{9E96EFF3-FFCC-477F-8822-06A87C899713}" destId="{2AABCA03-CC96-40EA-9B12-DE4A90367308}" srcOrd="5" destOrd="0" presId="urn:microsoft.com/office/officeart/2005/8/layout/pyramid1"/>
    <dgm:cxn modelId="{AE987EEC-2E97-4D7C-90C3-CC35A4094A63}" type="presParOf" srcId="{2AABCA03-CC96-40EA-9B12-DE4A90367308}" destId="{B55E8E1E-18B6-4566-B1ED-5ED673C20C26}" srcOrd="0" destOrd="0" presId="urn:microsoft.com/office/officeart/2005/8/layout/pyramid1"/>
    <dgm:cxn modelId="{6EDC097D-B963-43EB-88D1-D696C2CFE805}" type="presParOf" srcId="{2AABCA03-CC96-40EA-9B12-DE4A90367308}" destId="{FE569BAD-09FA-40CF-8EEC-0CF99133F231}" srcOrd="1" destOrd="0" presId="urn:microsoft.com/office/officeart/2005/8/layout/pyramid1"/>
    <dgm:cxn modelId="{8AF3D901-8B16-4507-AF4C-54B9A2414D49}" type="presParOf" srcId="{9E96EFF3-FFCC-477F-8822-06A87C899713}" destId="{235E3E15-151B-4B9E-A6BB-AE3E1E12E7B7}" srcOrd="6" destOrd="0" presId="urn:microsoft.com/office/officeart/2005/8/layout/pyramid1"/>
    <dgm:cxn modelId="{FAE30ED1-08EA-43A0-BC71-7A66C27C80B6}" type="presParOf" srcId="{235E3E15-151B-4B9E-A6BB-AE3E1E12E7B7}" destId="{1B5413E6-D9E7-4880-9C28-FD0A1122ACED}" srcOrd="0" destOrd="0" presId="urn:microsoft.com/office/officeart/2005/8/layout/pyramid1"/>
    <dgm:cxn modelId="{6FF23218-C85A-4691-8493-C644D33CD38F}" type="presParOf" srcId="{235E3E15-151B-4B9E-A6BB-AE3E1E12E7B7}" destId="{97FF8848-6D9F-4920-B706-DB94E715E8F8}" srcOrd="1" destOrd="0" presId="urn:microsoft.com/office/officeart/2005/8/layout/pyramid1"/>
    <dgm:cxn modelId="{052C9CD1-94BD-4ABA-8146-55D52CF20E5A}" type="presParOf" srcId="{9E96EFF3-FFCC-477F-8822-06A87C899713}" destId="{3274150A-306F-417D-AF0D-ABF6C19A9B71}" srcOrd="7" destOrd="0" presId="urn:microsoft.com/office/officeart/2005/8/layout/pyramid1"/>
    <dgm:cxn modelId="{391D32A4-8A28-4EF8-806F-E31A0F2E83DF}" type="presParOf" srcId="{3274150A-306F-417D-AF0D-ABF6C19A9B71}" destId="{AFE76D80-C6B7-4AA6-8195-CD8897DBF343}" srcOrd="0" destOrd="0" presId="urn:microsoft.com/office/officeart/2005/8/layout/pyramid1"/>
    <dgm:cxn modelId="{7D1AFBEF-E68E-4CC7-A5A6-34CC21035C29}" type="presParOf" srcId="{3274150A-306F-417D-AF0D-ABF6C19A9B71}" destId="{F539344F-98A6-4C1C-B95C-483D31B385B0}" srcOrd="1" destOrd="0" presId="urn:microsoft.com/office/officeart/2005/8/layout/pyramid1"/>
    <dgm:cxn modelId="{D55D8DA0-E7F4-44B5-A719-2CD2EF3B9B90}" type="presParOf" srcId="{9E96EFF3-FFCC-477F-8822-06A87C899713}" destId="{BC228525-52CB-4D59-8880-78FFF36F1EA6}" srcOrd="8" destOrd="0" presId="urn:microsoft.com/office/officeart/2005/8/layout/pyramid1"/>
    <dgm:cxn modelId="{4FDF7A85-140F-4E6F-BF05-9DE21E13F6AC}" type="presParOf" srcId="{BC228525-52CB-4D59-8880-78FFF36F1EA6}" destId="{8A598A57-04EA-4CD1-95F5-39C1115D1067}" srcOrd="0" destOrd="0" presId="urn:microsoft.com/office/officeart/2005/8/layout/pyramid1"/>
    <dgm:cxn modelId="{3391AD1C-EABE-42DC-B22F-069C8ABB9217}" type="presParOf" srcId="{BC228525-52CB-4D59-8880-78FFF36F1EA6}" destId="{26CB43CD-A15C-4429-860E-C5BD9BA8E686}" srcOrd="1" destOrd="0" presId="urn:microsoft.com/office/officeart/2005/8/layout/pyramid1"/>
    <dgm:cxn modelId="{8B224004-1684-47C8-8D33-99A406FF1761}" type="presParOf" srcId="{9E96EFF3-FFCC-477F-8822-06A87C899713}" destId="{1FF7BC22-6E3E-499E-A4CF-17CB7BB5D659}" srcOrd="9" destOrd="0" presId="urn:microsoft.com/office/officeart/2005/8/layout/pyramid1"/>
    <dgm:cxn modelId="{FE5B79A2-E381-428C-8458-75AD86BEDE4E}" type="presParOf" srcId="{1FF7BC22-6E3E-499E-A4CF-17CB7BB5D659}" destId="{DFF88671-F974-4BF0-A98A-08B829347295}" srcOrd="0" destOrd="0" presId="urn:microsoft.com/office/officeart/2005/8/layout/pyramid1"/>
    <dgm:cxn modelId="{E0FCDA0B-057B-4073-BB7C-671D246D7A9A}" type="presParOf" srcId="{1FF7BC22-6E3E-499E-A4CF-17CB7BB5D659}" destId="{68F41404-6FDE-443B-ABE2-4B30D707648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3ACED8-D77A-4D39-952D-713663715C23}" type="doc">
      <dgm:prSet loTypeId="urn:microsoft.com/office/officeart/2005/8/layout/chevron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99F21DB-1023-45F4-9D46-7F7FFFCD857C}">
      <dgm:prSet phldrT="[Текст]"/>
      <dgm:spPr/>
      <dgm:t>
        <a:bodyPr/>
        <a:lstStyle/>
        <a:p>
          <a:r>
            <a:rPr lang="ru-RU" dirty="0" smtClean="0"/>
            <a:t>1.</a:t>
          </a:r>
          <a:endParaRPr lang="ru-RU" dirty="0"/>
        </a:p>
      </dgm:t>
    </dgm:pt>
    <dgm:pt modelId="{0E429B39-7DA5-428E-ACED-AC002C7A4695}" type="parTrans" cxnId="{6F008713-C4DE-4738-A423-8AE7ED4324CD}">
      <dgm:prSet/>
      <dgm:spPr/>
      <dgm:t>
        <a:bodyPr/>
        <a:lstStyle/>
        <a:p>
          <a:endParaRPr lang="ru-RU"/>
        </a:p>
      </dgm:t>
    </dgm:pt>
    <dgm:pt modelId="{BF34C583-8100-4BE5-8844-37490D9EDA2F}" type="sibTrans" cxnId="{6F008713-C4DE-4738-A423-8AE7ED4324CD}">
      <dgm:prSet/>
      <dgm:spPr/>
      <dgm:t>
        <a:bodyPr/>
        <a:lstStyle/>
        <a:p>
          <a:endParaRPr lang="ru-RU"/>
        </a:p>
      </dgm:t>
    </dgm:pt>
    <dgm:pt modelId="{6A10A24D-9276-4C0B-9422-46ABF9FD3CA8}">
      <dgm:prSet phldrT="[Текст]"/>
      <dgm:spPr/>
      <dgm:t>
        <a:bodyPr/>
        <a:lstStyle/>
        <a:p>
          <a:r>
            <a:rPr lang="ru-RU" b="1" dirty="0" smtClean="0"/>
            <a:t>войска оставляют Смоленск</a:t>
          </a:r>
          <a:endParaRPr lang="ru-RU" dirty="0"/>
        </a:p>
      </dgm:t>
    </dgm:pt>
    <dgm:pt modelId="{7B47291B-D4B1-4CFE-87B5-CD73726A4920}" type="parTrans" cxnId="{7216C479-50B8-4F18-A1DC-82E800C61863}">
      <dgm:prSet/>
      <dgm:spPr/>
      <dgm:t>
        <a:bodyPr/>
        <a:lstStyle/>
        <a:p>
          <a:endParaRPr lang="ru-RU"/>
        </a:p>
      </dgm:t>
    </dgm:pt>
    <dgm:pt modelId="{ECC78313-F948-40C6-A551-ABE0909FCAA2}" type="sibTrans" cxnId="{7216C479-50B8-4F18-A1DC-82E800C61863}">
      <dgm:prSet/>
      <dgm:spPr/>
      <dgm:t>
        <a:bodyPr/>
        <a:lstStyle/>
        <a:p>
          <a:endParaRPr lang="ru-RU"/>
        </a:p>
      </dgm:t>
    </dgm:pt>
    <dgm:pt modelId="{3ADF7039-1BE9-4566-B3EE-93E72015A27F}">
      <dgm:prSet phldrT="[Текст]"/>
      <dgm:spPr/>
      <dgm:t>
        <a:bodyPr/>
        <a:lstStyle/>
        <a:p>
          <a:r>
            <a:rPr lang="ru-RU" b="1" dirty="0" smtClean="0"/>
            <a:t>жители поджигают дома и уходят </a:t>
          </a:r>
          <a:endParaRPr lang="ru-RU" dirty="0"/>
        </a:p>
      </dgm:t>
    </dgm:pt>
    <dgm:pt modelId="{B4AC387E-6585-4272-B375-0798C95ADE30}" type="parTrans" cxnId="{E185F4EE-7C2A-4E71-A4A4-D42094F51A02}">
      <dgm:prSet/>
      <dgm:spPr/>
      <dgm:t>
        <a:bodyPr/>
        <a:lstStyle/>
        <a:p>
          <a:endParaRPr lang="ru-RU"/>
        </a:p>
      </dgm:t>
    </dgm:pt>
    <dgm:pt modelId="{6D4C6BA2-9C64-4471-81D2-A1BDFAC24C51}" type="sibTrans" cxnId="{E185F4EE-7C2A-4E71-A4A4-D42094F51A02}">
      <dgm:prSet/>
      <dgm:spPr/>
      <dgm:t>
        <a:bodyPr/>
        <a:lstStyle/>
        <a:p>
          <a:endParaRPr lang="ru-RU"/>
        </a:p>
      </dgm:t>
    </dgm:pt>
    <dgm:pt modelId="{801F0CA2-3A60-4D6A-B1D4-267421A847FB}">
      <dgm:prSet phldrT="[Текст]"/>
      <dgm:spPr/>
      <dgm:t>
        <a:bodyPr/>
        <a:lstStyle/>
        <a:p>
          <a:r>
            <a:rPr lang="ru-RU" dirty="0" smtClean="0"/>
            <a:t>2.</a:t>
          </a:r>
          <a:endParaRPr lang="ru-RU" dirty="0"/>
        </a:p>
      </dgm:t>
    </dgm:pt>
    <dgm:pt modelId="{9278CDAE-811D-4F90-8E09-B872D2D32ABC}" type="parTrans" cxnId="{7AF7D655-4B98-4A00-AA8E-B914A2EF88B7}">
      <dgm:prSet/>
      <dgm:spPr/>
      <dgm:t>
        <a:bodyPr/>
        <a:lstStyle/>
        <a:p>
          <a:endParaRPr lang="ru-RU"/>
        </a:p>
      </dgm:t>
    </dgm:pt>
    <dgm:pt modelId="{0E382872-10B4-4CEC-96B0-E312BBD92EFA}" type="sibTrans" cxnId="{7AF7D655-4B98-4A00-AA8E-B914A2EF88B7}">
      <dgm:prSet/>
      <dgm:spPr/>
      <dgm:t>
        <a:bodyPr/>
        <a:lstStyle/>
        <a:p>
          <a:endParaRPr lang="ru-RU"/>
        </a:p>
      </dgm:t>
    </dgm:pt>
    <dgm:pt modelId="{B8203EBB-11DE-40DB-AB6D-95E1F4583279}">
      <dgm:prSet phldrT="[Текст]"/>
      <dgm:spPr/>
      <dgm:t>
        <a:bodyPr/>
        <a:lstStyle/>
        <a:p>
          <a:r>
            <a:rPr lang="ru-RU" b="1" dirty="0" smtClean="0"/>
            <a:t>войска оставляют Москву </a:t>
          </a:r>
          <a:endParaRPr lang="ru-RU" dirty="0"/>
        </a:p>
      </dgm:t>
    </dgm:pt>
    <dgm:pt modelId="{FA99E574-CAB2-4F81-B243-384C3E36D0A4}" type="parTrans" cxnId="{7D27CD00-1378-4855-A5B6-E008609C5AF7}">
      <dgm:prSet/>
      <dgm:spPr/>
      <dgm:t>
        <a:bodyPr/>
        <a:lstStyle/>
        <a:p>
          <a:endParaRPr lang="ru-RU"/>
        </a:p>
      </dgm:t>
    </dgm:pt>
    <dgm:pt modelId="{7606A636-3568-43AF-822F-5FC258091C31}" type="sibTrans" cxnId="{7D27CD00-1378-4855-A5B6-E008609C5AF7}">
      <dgm:prSet/>
      <dgm:spPr/>
      <dgm:t>
        <a:bodyPr/>
        <a:lstStyle/>
        <a:p>
          <a:endParaRPr lang="ru-RU"/>
        </a:p>
      </dgm:t>
    </dgm:pt>
    <dgm:pt modelId="{8F994AE1-6393-4226-A9E6-D796357C909E}">
      <dgm:prSet phldrT="[Текст]"/>
      <dgm:spPr/>
      <dgm:t>
        <a:bodyPr/>
        <a:lstStyle/>
        <a:p>
          <a:r>
            <a:rPr lang="ru-RU" b="1" dirty="0" smtClean="0"/>
            <a:t>пожар в Москве</a:t>
          </a:r>
          <a:endParaRPr lang="ru-RU" b="1" dirty="0"/>
        </a:p>
      </dgm:t>
    </dgm:pt>
    <dgm:pt modelId="{E81E8AC7-394A-4334-B79A-568CA51D0E3F}" type="parTrans" cxnId="{DEDD31FA-502D-47C5-B193-B5DB92407031}">
      <dgm:prSet/>
      <dgm:spPr/>
      <dgm:t>
        <a:bodyPr/>
        <a:lstStyle/>
        <a:p>
          <a:endParaRPr lang="ru-RU"/>
        </a:p>
      </dgm:t>
    </dgm:pt>
    <dgm:pt modelId="{DEC5DCD5-08A4-47A9-9165-399005F96533}" type="sibTrans" cxnId="{DEDD31FA-502D-47C5-B193-B5DB92407031}">
      <dgm:prSet/>
      <dgm:spPr/>
      <dgm:t>
        <a:bodyPr/>
        <a:lstStyle/>
        <a:p>
          <a:endParaRPr lang="ru-RU"/>
        </a:p>
      </dgm:t>
    </dgm:pt>
    <dgm:pt modelId="{66405BBC-FFC5-4F98-90BB-879D8184F3A6}">
      <dgm:prSet phldrT="[Текст]"/>
      <dgm:spPr/>
      <dgm:t>
        <a:bodyPr/>
        <a:lstStyle/>
        <a:p>
          <a:r>
            <a:rPr lang="ru-RU" dirty="0" smtClean="0"/>
            <a:t>3.</a:t>
          </a:r>
          <a:endParaRPr lang="ru-RU" dirty="0"/>
        </a:p>
      </dgm:t>
    </dgm:pt>
    <dgm:pt modelId="{501321C5-9601-422D-BD27-CEEFDF98AF7E}" type="parTrans" cxnId="{7891E4EC-D7B0-4D63-9EAE-74B1EB42D2AB}">
      <dgm:prSet/>
      <dgm:spPr/>
      <dgm:t>
        <a:bodyPr/>
        <a:lstStyle/>
        <a:p>
          <a:endParaRPr lang="ru-RU"/>
        </a:p>
      </dgm:t>
    </dgm:pt>
    <dgm:pt modelId="{797621D8-E68A-49A9-A8A7-BF43FB33D670}" type="sibTrans" cxnId="{7891E4EC-D7B0-4D63-9EAE-74B1EB42D2AB}">
      <dgm:prSet/>
      <dgm:spPr/>
      <dgm:t>
        <a:bodyPr/>
        <a:lstStyle/>
        <a:p>
          <a:endParaRPr lang="ru-RU"/>
        </a:p>
      </dgm:t>
    </dgm:pt>
    <dgm:pt modelId="{47BB6AFA-710A-4444-8742-0709ABD8EBC7}">
      <dgm:prSet phldrT="[Текст]"/>
      <dgm:spPr/>
      <dgm:t>
        <a:bodyPr/>
        <a:lstStyle/>
        <a:p>
          <a:r>
            <a:rPr lang="ru-RU" b="1" dirty="0" smtClean="0"/>
            <a:t>появление партизанских отрядов</a:t>
          </a:r>
          <a:endParaRPr lang="ru-RU" b="1" dirty="0"/>
        </a:p>
      </dgm:t>
    </dgm:pt>
    <dgm:pt modelId="{0B183A01-C9B2-4840-9B5E-1EDBE065C1B2}" type="parTrans" cxnId="{A0A37464-2571-446B-A249-E75EBE6CAA88}">
      <dgm:prSet/>
      <dgm:spPr/>
      <dgm:t>
        <a:bodyPr/>
        <a:lstStyle/>
        <a:p>
          <a:endParaRPr lang="ru-RU"/>
        </a:p>
      </dgm:t>
    </dgm:pt>
    <dgm:pt modelId="{E5A05A97-EE32-4EC1-BDB2-4C545464B90A}" type="sibTrans" cxnId="{A0A37464-2571-446B-A249-E75EBE6CAA88}">
      <dgm:prSet/>
      <dgm:spPr/>
      <dgm:t>
        <a:bodyPr/>
        <a:lstStyle/>
        <a:p>
          <a:endParaRPr lang="ru-RU"/>
        </a:p>
      </dgm:t>
    </dgm:pt>
    <dgm:pt modelId="{996CE0E0-DEEE-4906-85A8-AE48E3F053A1}">
      <dgm:prSet phldrT="[Текст]"/>
      <dgm:spPr/>
      <dgm:t>
        <a:bodyPr/>
        <a:lstStyle/>
        <a:p>
          <a:r>
            <a:rPr lang="ru-RU" b="1" dirty="0" smtClean="0"/>
            <a:t>Наполеон входит в пустой город</a:t>
          </a:r>
          <a:endParaRPr lang="ru-RU" b="1" dirty="0"/>
        </a:p>
      </dgm:t>
    </dgm:pt>
    <dgm:pt modelId="{7B2F30A9-1A01-4FCE-9C59-5D1F2CB75471}" type="parTrans" cxnId="{CA8A879A-2BAB-410E-B278-88CF388FAA5F}">
      <dgm:prSet/>
      <dgm:spPr/>
      <dgm:t>
        <a:bodyPr/>
        <a:lstStyle/>
        <a:p>
          <a:endParaRPr lang="ru-RU"/>
        </a:p>
      </dgm:t>
    </dgm:pt>
    <dgm:pt modelId="{5CB9856A-974B-4E25-8713-2083774535D9}" type="sibTrans" cxnId="{CA8A879A-2BAB-410E-B278-88CF388FAA5F}">
      <dgm:prSet/>
      <dgm:spPr/>
      <dgm:t>
        <a:bodyPr/>
        <a:lstStyle/>
        <a:p>
          <a:endParaRPr lang="ru-RU"/>
        </a:p>
      </dgm:t>
    </dgm:pt>
    <dgm:pt modelId="{2AC9D879-D22A-4EB8-B689-26F83D57D3F2}" type="pres">
      <dgm:prSet presAssocID="{F83ACED8-D77A-4D39-952D-713663715C2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EE613E-94DF-4C84-93C3-6FB29A18C185}" type="pres">
      <dgm:prSet presAssocID="{999F21DB-1023-45F4-9D46-7F7FFFCD857C}" presName="composite" presStyleCnt="0"/>
      <dgm:spPr/>
      <dgm:t>
        <a:bodyPr/>
        <a:lstStyle/>
        <a:p>
          <a:endParaRPr lang="ru-RU"/>
        </a:p>
      </dgm:t>
    </dgm:pt>
    <dgm:pt modelId="{B5C86CA4-0EF3-4105-A65F-94C00B4198C7}" type="pres">
      <dgm:prSet presAssocID="{999F21DB-1023-45F4-9D46-7F7FFFCD857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E892B5-895C-4F0B-B37A-BE751EC65739}" type="pres">
      <dgm:prSet presAssocID="{999F21DB-1023-45F4-9D46-7F7FFFCD857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AF482C-E159-4A3A-8111-E2022FC9C656}" type="pres">
      <dgm:prSet presAssocID="{BF34C583-8100-4BE5-8844-37490D9EDA2F}" presName="sp" presStyleCnt="0"/>
      <dgm:spPr/>
      <dgm:t>
        <a:bodyPr/>
        <a:lstStyle/>
        <a:p>
          <a:endParaRPr lang="ru-RU"/>
        </a:p>
      </dgm:t>
    </dgm:pt>
    <dgm:pt modelId="{877BB60A-AC46-4175-8FDE-004558FDBB04}" type="pres">
      <dgm:prSet presAssocID="{801F0CA2-3A60-4D6A-B1D4-267421A847FB}" presName="composite" presStyleCnt="0"/>
      <dgm:spPr/>
      <dgm:t>
        <a:bodyPr/>
        <a:lstStyle/>
        <a:p>
          <a:endParaRPr lang="ru-RU"/>
        </a:p>
      </dgm:t>
    </dgm:pt>
    <dgm:pt modelId="{6F9800E9-EB4E-43FF-BBC4-2ED0C19F80E7}" type="pres">
      <dgm:prSet presAssocID="{801F0CA2-3A60-4D6A-B1D4-267421A847F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CF5DB0-60A3-4F7F-AB7E-4DB8AC7A35F7}" type="pres">
      <dgm:prSet presAssocID="{801F0CA2-3A60-4D6A-B1D4-267421A847F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CF5A32-703A-4C5D-AA12-0562D4F5EB88}" type="pres">
      <dgm:prSet presAssocID="{0E382872-10B4-4CEC-96B0-E312BBD92EFA}" presName="sp" presStyleCnt="0"/>
      <dgm:spPr/>
      <dgm:t>
        <a:bodyPr/>
        <a:lstStyle/>
        <a:p>
          <a:endParaRPr lang="ru-RU"/>
        </a:p>
      </dgm:t>
    </dgm:pt>
    <dgm:pt modelId="{38E6F931-7B6D-4BCF-870E-FDB36B6C44D8}" type="pres">
      <dgm:prSet presAssocID="{66405BBC-FFC5-4F98-90BB-879D8184F3A6}" presName="composite" presStyleCnt="0"/>
      <dgm:spPr/>
      <dgm:t>
        <a:bodyPr/>
        <a:lstStyle/>
        <a:p>
          <a:endParaRPr lang="ru-RU"/>
        </a:p>
      </dgm:t>
    </dgm:pt>
    <dgm:pt modelId="{AE4F89C0-09CC-4151-94C0-09968FFD18DD}" type="pres">
      <dgm:prSet presAssocID="{66405BBC-FFC5-4F98-90BB-879D8184F3A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00EC9F-C92E-4F65-B8D4-07FC0F2FCC3D}" type="pres">
      <dgm:prSet presAssocID="{66405BBC-FFC5-4F98-90BB-879D8184F3A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5517B5-A721-426E-8431-438F760EF161}" type="presOf" srcId="{6A10A24D-9276-4C0B-9422-46ABF9FD3CA8}" destId="{9CE892B5-895C-4F0B-B37A-BE751EC65739}" srcOrd="0" destOrd="0" presId="urn:microsoft.com/office/officeart/2005/8/layout/chevron2"/>
    <dgm:cxn modelId="{F50E0A12-FC65-4B57-B822-97D5E6DB25B6}" type="presOf" srcId="{66405BBC-FFC5-4F98-90BB-879D8184F3A6}" destId="{AE4F89C0-09CC-4151-94C0-09968FFD18DD}" srcOrd="0" destOrd="0" presId="urn:microsoft.com/office/officeart/2005/8/layout/chevron2"/>
    <dgm:cxn modelId="{5B9EEBE7-7C26-4397-A2BE-EE0A498F3A38}" type="presOf" srcId="{3ADF7039-1BE9-4566-B3EE-93E72015A27F}" destId="{9CE892B5-895C-4F0B-B37A-BE751EC65739}" srcOrd="0" destOrd="1" presId="urn:microsoft.com/office/officeart/2005/8/layout/chevron2"/>
    <dgm:cxn modelId="{44E51E25-5A31-4C8C-876E-5035464DF0C7}" type="presOf" srcId="{996CE0E0-DEEE-4906-85A8-AE48E3F053A1}" destId="{6ACF5DB0-60A3-4F7F-AB7E-4DB8AC7A35F7}" srcOrd="0" destOrd="2" presId="urn:microsoft.com/office/officeart/2005/8/layout/chevron2"/>
    <dgm:cxn modelId="{CA8A879A-2BAB-410E-B278-88CF388FAA5F}" srcId="{801F0CA2-3A60-4D6A-B1D4-267421A847FB}" destId="{996CE0E0-DEEE-4906-85A8-AE48E3F053A1}" srcOrd="2" destOrd="0" parTransId="{7B2F30A9-1A01-4FCE-9C59-5D1F2CB75471}" sibTransId="{5CB9856A-974B-4E25-8713-2083774535D9}"/>
    <dgm:cxn modelId="{DABF105E-2B05-4547-ACF0-A9DFDDB3AF9D}" type="presOf" srcId="{47BB6AFA-710A-4444-8742-0709ABD8EBC7}" destId="{B900EC9F-C92E-4F65-B8D4-07FC0F2FCC3D}" srcOrd="0" destOrd="0" presId="urn:microsoft.com/office/officeart/2005/8/layout/chevron2"/>
    <dgm:cxn modelId="{7D27CD00-1378-4855-A5B6-E008609C5AF7}" srcId="{801F0CA2-3A60-4D6A-B1D4-267421A847FB}" destId="{B8203EBB-11DE-40DB-AB6D-95E1F4583279}" srcOrd="0" destOrd="0" parTransId="{FA99E574-CAB2-4F81-B243-384C3E36D0A4}" sibTransId="{7606A636-3568-43AF-822F-5FC258091C31}"/>
    <dgm:cxn modelId="{A5FE86F4-3D3A-4B45-8E5D-0D49DF7CBBBE}" type="presOf" srcId="{F83ACED8-D77A-4D39-952D-713663715C23}" destId="{2AC9D879-D22A-4EB8-B689-26F83D57D3F2}" srcOrd="0" destOrd="0" presId="urn:microsoft.com/office/officeart/2005/8/layout/chevron2"/>
    <dgm:cxn modelId="{E185F4EE-7C2A-4E71-A4A4-D42094F51A02}" srcId="{999F21DB-1023-45F4-9D46-7F7FFFCD857C}" destId="{3ADF7039-1BE9-4566-B3EE-93E72015A27F}" srcOrd="1" destOrd="0" parTransId="{B4AC387E-6585-4272-B375-0798C95ADE30}" sibTransId="{6D4C6BA2-9C64-4471-81D2-A1BDFAC24C51}"/>
    <dgm:cxn modelId="{A0A37464-2571-446B-A249-E75EBE6CAA88}" srcId="{66405BBC-FFC5-4F98-90BB-879D8184F3A6}" destId="{47BB6AFA-710A-4444-8742-0709ABD8EBC7}" srcOrd="0" destOrd="0" parTransId="{0B183A01-C9B2-4840-9B5E-1EDBE065C1B2}" sibTransId="{E5A05A97-EE32-4EC1-BDB2-4C545464B90A}"/>
    <dgm:cxn modelId="{7216C479-50B8-4F18-A1DC-82E800C61863}" srcId="{999F21DB-1023-45F4-9D46-7F7FFFCD857C}" destId="{6A10A24D-9276-4C0B-9422-46ABF9FD3CA8}" srcOrd="0" destOrd="0" parTransId="{7B47291B-D4B1-4CFE-87B5-CD73726A4920}" sibTransId="{ECC78313-F948-40C6-A551-ABE0909FCAA2}"/>
    <dgm:cxn modelId="{DEDD31FA-502D-47C5-B193-B5DB92407031}" srcId="{801F0CA2-3A60-4D6A-B1D4-267421A847FB}" destId="{8F994AE1-6393-4226-A9E6-D796357C909E}" srcOrd="1" destOrd="0" parTransId="{E81E8AC7-394A-4334-B79A-568CA51D0E3F}" sibTransId="{DEC5DCD5-08A4-47A9-9165-399005F96533}"/>
    <dgm:cxn modelId="{B4887E03-00B7-4A8B-B1D2-567449F4772F}" type="presOf" srcId="{801F0CA2-3A60-4D6A-B1D4-267421A847FB}" destId="{6F9800E9-EB4E-43FF-BBC4-2ED0C19F80E7}" srcOrd="0" destOrd="0" presId="urn:microsoft.com/office/officeart/2005/8/layout/chevron2"/>
    <dgm:cxn modelId="{6F008713-C4DE-4738-A423-8AE7ED4324CD}" srcId="{F83ACED8-D77A-4D39-952D-713663715C23}" destId="{999F21DB-1023-45F4-9D46-7F7FFFCD857C}" srcOrd="0" destOrd="0" parTransId="{0E429B39-7DA5-428E-ACED-AC002C7A4695}" sibTransId="{BF34C583-8100-4BE5-8844-37490D9EDA2F}"/>
    <dgm:cxn modelId="{7AF7D655-4B98-4A00-AA8E-B914A2EF88B7}" srcId="{F83ACED8-D77A-4D39-952D-713663715C23}" destId="{801F0CA2-3A60-4D6A-B1D4-267421A847FB}" srcOrd="1" destOrd="0" parTransId="{9278CDAE-811D-4F90-8E09-B872D2D32ABC}" sibTransId="{0E382872-10B4-4CEC-96B0-E312BBD92EFA}"/>
    <dgm:cxn modelId="{7891E4EC-D7B0-4D63-9EAE-74B1EB42D2AB}" srcId="{F83ACED8-D77A-4D39-952D-713663715C23}" destId="{66405BBC-FFC5-4F98-90BB-879D8184F3A6}" srcOrd="2" destOrd="0" parTransId="{501321C5-9601-422D-BD27-CEEFDF98AF7E}" sibTransId="{797621D8-E68A-49A9-A8A7-BF43FB33D670}"/>
    <dgm:cxn modelId="{F3986042-CA0D-48AB-853C-09E278BD9CFC}" type="presOf" srcId="{8F994AE1-6393-4226-A9E6-D796357C909E}" destId="{6ACF5DB0-60A3-4F7F-AB7E-4DB8AC7A35F7}" srcOrd="0" destOrd="1" presId="urn:microsoft.com/office/officeart/2005/8/layout/chevron2"/>
    <dgm:cxn modelId="{E62AA43E-0148-49E4-9882-4C2483172FC9}" type="presOf" srcId="{B8203EBB-11DE-40DB-AB6D-95E1F4583279}" destId="{6ACF5DB0-60A3-4F7F-AB7E-4DB8AC7A35F7}" srcOrd="0" destOrd="0" presId="urn:microsoft.com/office/officeart/2005/8/layout/chevron2"/>
    <dgm:cxn modelId="{CFE8B22D-2B1F-4A07-8909-FEE76DE45533}" type="presOf" srcId="{999F21DB-1023-45F4-9D46-7F7FFFCD857C}" destId="{B5C86CA4-0EF3-4105-A65F-94C00B4198C7}" srcOrd="0" destOrd="0" presId="urn:microsoft.com/office/officeart/2005/8/layout/chevron2"/>
    <dgm:cxn modelId="{846F36A1-0F10-4BCF-94EE-73E29E02076E}" type="presParOf" srcId="{2AC9D879-D22A-4EB8-B689-26F83D57D3F2}" destId="{53EE613E-94DF-4C84-93C3-6FB29A18C185}" srcOrd="0" destOrd="0" presId="urn:microsoft.com/office/officeart/2005/8/layout/chevron2"/>
    <dgm:cxn modelId="{B9A2CCDB-C68F-4C2C-B30D-D8ECF6B96A38}" type="presParOf" srcId="{53EE613E-94DF-4C84-93C3-6FB29A18C185}" destId="{B5C86CA4-0EF3-4105-A65F-94C00B4198C7}" srcOrd="0" destOrd="0" presId="urn:microsoft.com/office/officeart/2005/8/layout/chevron2"/>
    <dgm:cxn modelId="{B7BFDB86-F69D-449F-8F15-6486A1F1D0B3}" type="presParOf" srcId="{53EE613E-94DF-4C84-93C3-6FB29A18C185}" destId="{9CE892B5-895C-4F0B-B37A-BE751EC65739}" srcOrd="1" destOrd="0" presId="urn:microsoft.com/office/officeart/2005/8/layout/chevron2"/>
    <dgm:cxn modelId="{D81F53CA-BBF4-4E1B-95AC-F34C9099BD79}" type="presParOf" srcId="{2AC9D879-D22A-4EB8-B689-26F83D57D3F2}" destId="{69AF482C-E159-4A3A-8111-E2022FC9C656}" srcOrd="1" destOrd="0" presId="urn:microsoft.com/office/officeart/2005/8/layout/chevron2"/>
    <dgm:cxn modelId="{F8826DEF-6CC1-48A2-AC38-331D8CBAE2E3}" type="presParOf" srcId="{2AC9D879-D22A-4EB8-B689-26F83D57D3F2}" destId="{877BB60A-AC46-4175-8FDE-004558FDBB04}" srcOrd="2" destOrd="0" presId="urn:microsoft.com/office/officeart/2005/8/layout/chevron2"/>
    <dgm:cxn modelId="{BF029791-3F13-4958-A50C-418F16B22634}" type="presParOf" srcId="{877BB60A-AC46-4175-8FDE-004558FDBB04}" destId="{6F9800E9-EB4E-43FF-BBC4-2ED0C19F80E7}" srcOrd="0" destOrd="0" presId="urn:microsoft.com/office/officeart/2005/8/layout/chevron2"/>
    <dgm:cxn modelId="{9ADB0028-E282-41E8-A1A8-2EBB40C9C404}" type="presParOf" srcId="{877BB60A-AC46-4175-8FDE-004558FDBB04}" destId="{6ACF5DB0-60A3-4F7F-AB7E-4DB8AC7A35F7}" srcOrd="1" destOrd="0" presId="urn:microsoft.com/office/officeart/2005/8/layout/chevron2"/>
    <dgm:cxn modelId="{E284C940-C147-4DD8-9CA0-E53344DFFA3B}" type="presParOf" srcId="{2AC9D879-D22A-4EB8-B689-26F83D57D3F2}" destId="{DECF5A32-703A-4C5D-AA12-0562D4F5EB88}" srcOrd="3" destOrd="0" presId="urn:microsoft.com/office/officeart/2005/8/layout/chevron2"/>
    <dgm:cxn modelId="{17AA223A-7B05-4525-BA6F-1F0AE4EAC296}" type="presParOf" srcId="{2AC9D879-D22A-4EB8-B689-26F83D57D3F2}" destId="{38E6F931-7B6D-4BCF-870E-FDB36B6C44D8}" srcOrd="4" destOrd="0" presId="urn:microsoft.com/office/officeart/2005/8/layout/chevron2"/>
    <dgm:cxn modelId="{3FBA462C-18DE-4EF8-B8A9-C02995DE7499}" type="presParOf" srcId="{38E6F931-7B6D-4BCF-870E-FDB36B6C44D8}" destId="{AE4F89C0-09CC-4151-94C0-09968FFD18DD}" srcOrd="0" destOrd="0" presId="urn:microsoft.com/office/officeart/2005/8/layout/chevron2"/>
    <dgm:cxn modelId="{034514F8-F261-43D3-A872-1CD77BA9FD2B}" type="presParOf" srcId="{38E6F931-7B6D-4BCF-870E-FDB36B6C44D8}" destId="{B900EC9F-C92E-4F65-B8D4-07FC0F2FCC3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D362B9-1CCE-4515-AEEC-22D30056D2D8}" type="doc">
      <dgm:prSet loTypeId="urn:microsoft.com/office/officeart/2005/8/layout/radial2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982A56-97A6-438C-8C29-11FBF541B4A8}">
      <dgm:prSet phldrT="[Текст]"/>
      <dgm:spPr/>
      <dgm:t>
        <a:bodyPr/>
        <a:lstStyle/>
        <a:p>
          <a:r>
            <a:rPr lang="ru-RU" dirty="0" smtClean="0"/>
            <a:t>Массовые народные сцены</a:t>
          </a:r>
          <a:endParaRPr lang="ru-RU" dirty="0"/>
        </a:p>
      </dgm:t>
    </dgm:pt>
    <dgm:pt modelId="{997D4FE4-A8AA-46EC-9DFF-F661A05BEA28}" type="parTrans" cxnId="{ACF2FA2E-1B19-411E-BC4E-C9E194171799}">
      <dgm:prSet/>
      <dgm:spPr/>
      <dgm:t>
        <a:bodyPr/>
        <a:lstStyle/>
        <a:p>
          <a:endParaRPr lang="ru-RU"/>
        </a:p>
      </dgm:t>
    </dgm:pt>
    <dgm:pt modelId="{71BA6C7F-6857-4F64-8FCD-DCA366A8D27F}" type="sibTrans" cxnId="{ACF2FA2E-1B19-411E-BC4E-C9E194171799}">
      <dgm:prSet/>
      <dgm:spPr/>
      <dgm:t>
        <a:bodyPr/>
        <a:lstStyle/>
        <a:p>
          <a:endParaRPr lang="ru-RU"/>
        </a:p>
      </dgm:t>
    </dgm:pt>
    <dgm:pt modelId="{F1A091DB-4426-44A7-98E8-E8C6CBC1921B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FFFF00"/>
              </a:solidFill>
            </a:rPr>
            <a:t>Пожары в </a:t>
          </a:r>
          <a:r>
            <a:rPr lang="ru-RU" sz="2400" dirty="0" smtClean="0">
              <a:solidFill>
                <a:srgbClr val="FFFF00"/>
              </a:solidFill>
            </a:rPr>
            <a:t>Смоленске и</a:t>
          </a:r>
          <a:endParaRPr lang="ru-RU" sz="2400" dirty="0">
            <a:solidFill>
              <a:srgbClr val="FFFF00"/>
            </a:solidFill>
          </a:endParaRPr>
        </a:p>
      </dgm:t>
    </dgm:pt>
    <dgm:pt modelId="{E42B92D7-D50A-4654-87C7-129467478C12}" type="parTrans" cxnId="{DA397CBF-34D5-4792-B1E4-65A418F716B1}">
      <dgm:prSet/>
      <dgm:spPr/>
      <dgm:t>
        <a:bodyPr/>
        <a:lstStyle/>
        <a:p>
          <a:endParaRPr lang="ru-RU"/>
        </a:p>
      </dgm:t>
    </dgm:pt>
    <dgm:pt modelId="{58CAAA80-47C5-4995-808D-9DD99D433C23}" type="sibTrans" cxnId="{DA397CBF-34D5-4792-B1E4-65A418F716B1}">
      <dgm:prSet/>
      <dgm:spPr/>
      <dgm:t>
        <a:bodyPr/>
        <a:lstStyle/>
        <a:p>
          <a:endParaRPr lang="ru-RU"/>
        </a:p>
      </dgm:t>
    </dgm:pt>
    <dgm:pt modelId="{60C33A7C-9A96-49DC-9571-ED6CB70641B4}">
      <dgm:prSet phldrT="[Текст]"/>
      <dgm:spPr/>
      <dgm:t>
        <a:bodyPr/>
        <a:lstStyle/>
        <a:p>
          <a:r>
            <a:rPr lang="ru-RU" dirty="0" smtClean="0"/>
            <a:t>Образы людей из народа</a:t>
          </a:r>
          <a:endParaRPr lang="ru-RU" dirty="0"/>
        </a:p>
      </dgm:t>
    </dgm:pt>
    <dgm:pt modelId="{EB6BEDEF-1567-41DF-BD92-7F7DAE027DE2}" type="parTrans" cxnId="{5766BE5C-75B0-4A96-9DEB-A0BF1F81F2C0}">
      <dgm:prSet/>
      <dgm:spPr/>
      <dgm:t>
        <a:bodyPr/>
        <a:lstStyle/>
        <a:p>
          <a:endParaRPr lang="ru-RU"/>
        </a:p>
      </dgm:t>
    </dgm:pt>
    <dgm:pt modelId="{1C254FE6-D856-4FB2-A112-3660D6DB0F47}" type="sibTrans" cxnId="{5766BE5C-75B0-4A96-9DEB-A0BF1F81F2C0}">
      <dgm:prSet/>
      <dgm:spPr/>
      <dgm:t>
        <a:bodyPr/>
        <a:lstStyle/>
        <a:p>
          <a:endParaRPr lang="ru-RU"/>
        </a:p>
      </dgm:t>
    </dgm:pt>
    <dgm:pt modelId="{3C2DE46B-E7A0-429F-AE86-1697D216C050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Тихон Щербатый</a:t>
          </a:r>
          <a:endParaRPr lang="ru-RU" dirty="0">
            <a:solidFill>
              <a:schemeClr val="accent2">
                <a:lumMod val="40000"/>
                <a:lumOff val="60000"/>
              </a:schemeClr>
            </a:solidFill>
          </a:endParaRPr>
        </a:p>
      </dgm:t>
    </dgm:pt>
    <dgm:pt modelId="{A1DC28C2-736A-4545-B231-401B78058BB9}" type="parTrans" cxnId="{0023C3B4-4508-4895-A719-2CA6FDC347A1}">
      <dgm:prSet/>
      <dgm:spPr/>
      <dgm:t>
        <a:bodyPr/>
        <a:lstStyle/>
        <a:p>
          <a:endParaRPr lang="ru-RU"/>
        </a:p>
      </dgm:t>
    </dgm:pt>
    <dgm:pt modelId="{84835C38-D50C-496D-9559-85AB4BD552C3}" type="sibTrans" cxnId="{0023C3B4-4508-4895-A719-2CA6FDC347A1}">
      <dgm:prSet/>
      <dgm:spPr/>
      <dgm:t>
        <a:bodyPr/>
        <a:lstStyle/>
        <a:p>
          <a:endParaRPr lang="ru-RU"/>
        </a:p>
      </dgm:t>
    </dgm:pt>
    <dgm:pt modelId="{EE12D3B0-F39A-4282-8DC6-4F9EE307FF0A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Платон Каратаев</a:t>
          </a:r>
          <a:endParaRPr lang="ru-RU" dirty="0">
            <a:solidFill>
              <a:schemeClr val="accent2">
                <a:lumMod val="40000"/>
                <a:lumOff val="60000"/>
              </a:schemeClr>
            </a:solidFill>
          </a:endParaRPr>
        </a:p>
      </dgm:t>
    </dgm:pt>
    <dgm:pt modelId="{13C73270-0521-4FE0-B09F-DDDC0FD1DAEC}" type="parTrans" cxnId="{56CB42FF-045F-4223-BB07-9C850D526E05}">
      <dgm:prSet/>
      <dgm:spPr/>
      <dgm:t>
        <a:bodyPr/>
        <a:lstStyle/>
        <a:p>
          <a:endParaRPr lang="ru-RU"/>
        </a:p>
      </dgm:t>
    </dgm:pt>
    <dgm:pt modelId="{894064C3-5195-44E5-9714-22348BB6A924}" type="sibTrans" cxnId="{56CB42FF-045F-4223-BB07-9C850D526E05}">
      <dgm:prSet/>
      <dgm:spPr/>
      <dgm:t>
        <a:bodyPr/>
        <a:lstStyle/>
        <a:p>
          <a:endParaRPr lang="ru-RU"/>
        </a:p>
      </dgm:t>
    </dgm:pt>
    <dgm:pt modelId="{532ADB1E-A7F2-4CA0-A8F5-D6EAA58350D4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FFFF00"/>
              </a:solidFill>
            </a:rPr>
            <a:t>Сцены сражений</a:t>
          </a:r>
          <a:endParaRPr lang="ru-RU" sz="2400" dirty="0">
            <a:solidFill>
              <a:srgbClr val="FFFF00"/>
            </a:solidFill>
          </a:endParaRPr>
        </a:p>
      </dgm:t>
    </dgm:pt>
    <dgm:pt modelId="{BC09F631-E0CC-463D-8A2B-CDE2B67F5C85}" type="parTrans" cxnId="{B8383FA4-9804-4B6B-8F9F-A7C05E385C02}">
      <dgm:prSet/>
      <dgm:spPr/>
      <dgm:t>
        <a:bodyPr/>
        <a:lstStyle/>
        <a:p>
          <a:endParaRPr lang="ru-RU"/>
        </a:p>
      </dgm:t>
    </dgm:pt>
    <dgm:pt modelId="{67E46346-7280-4D39-B49A-97EBF94D12BF}" type="sibTrans" cxnId="{B8383FA4-9804-4B6B-8F9F-A7C05E385C02}">
      <dgm:prSet/>
      <dgm:spPr/>
      <dgm:t>
        <a:bodyPr/>
        <a:lstStyle/>
        <a:p>
          <a:endParaRPr lang="ru-RU"/>
        </a:p>
      </dgm:t>
    </dgm:pt>
    <dgm:pt modelId="{7D38A0BF-9856-4389-BC32-6FFDA6CD3CC5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FFFF00"/>
              </a:solidFill>
            </a:rPr>
            <a:t>Москве</a:t>
          </a:r>
          <a:endParaRPr lang="ru-RU" sz="2400" dirty="0">
            <a:solidFill>
              <a:srgbClr val="FFFF00"/>
            </a:solidFill>
          </a:endParaRPr>
        </a:p>
      </dgm:t>
    </dgm:pt>
    <dgm:pt modelId="{86EF0A20-36E2-40E9-9BB2-DCCE669C624B}" type="parTrans" cxnId="{7BE37732-E9FF-4988-8FA0-D95C623AC30B}">
      <dgm:prSet/>
      <dgm:spPr/>
      <dgm:t>
        <a:bodyPr/>
        <a:lstStyle/>
        <a:p>
          <a:endParaRPr lang="ru-RU"/>
        </a:p>
      </dgm:t>
    </dgm:pt>
    <dgm:pt modelId="{0AD6FD7E-A5B4-43CB-91DF-920B27617825}" type="sibTrans" cxnId="{7BE37732-E9FF-4988-8FA0-D95C623AC30B}">
      <dgm:prSet/>
      <dgm:spPr/>
      <dgm:t>
        <a:bodyPr/>
        <a:lstStyle/>
        <a:p>
          <a:endParaRPr lang="ru-RU"/>
        </a:p>
      </dgm:t>
    </dgm:pt>
    <dgm:pt modelId="{475DE1AC-B552-4F34-AB33-0CE1B1BFC7BB}" type="pres">
      <dgm:prSet presAssocID="{10D362B9-1CCE-4515-AEEC-22D30056D2D8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FC5C826-4BD3-4322-B7AE-4DFB562F000C}" type="pres">
      <dgm:prSet presAssocID="{10D362B9-1CCE-4515-AEEC-22D30056D2D8}" presName="cycle" presStyleCnt="0"/>
      <dgm:spPr/>
    </dgm:pt>
    <dgm:pt modelId="{2A83697D-CE98-447C-8725-A141EC459996}" type="pres">
      <dgm:prSet presAssocID="{10D362B9-1CCE-4515-AEEC-22D30056D2D8}" presName="centerShape" presStyleCnt="0"/>
      <dgm:spPr/>
    </dgm:pt>
    <dgm:pt modelId="{74951256-29CF-4096-B2BE-FE347E438142}" type="pres">
      <dgm:prSet presAssocID="{10D362B9-1CCE-4515-AEEC-22D30056D2D8}" presName="connSite" presStyleLbl="node1" presStyleIdx="0" presStyleCnt="3"/>
      <dgm:spPr/>
    </dgm:pt>
    <dgm:pt modelId="{F3543B15-6341-4538-90E7-3B9BF2CC7929}" type="pres">
      <dgm:prSet presAssocID="{10D362B9-1CCE-4515-AEEC-22D30056D2D8}" presName="visible" presStyleLbl="node1" presStyleIdx="0" presStyleCnt="3" custScaleX="68078" custScaleY="86285" custLinFactNeighborX="-13096" custLinFactNeighborY="-1593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DF341AF-D52C-47A4-A58E-55B3A29667B7}" type="pres">
      <dgm:prSet presAssocID="{997D4FE4-A8AA-46EC-9DFF-F661A05BEA28}" presName="Name25" presStyleLbl="parChTrans1D1" presStyleIdx="0" presStyleCnt="2"/>
      <dgm:spPr/>
      <dgm:t>
        <a:bodyPr/>
        <a:lstStyle/>
        <a:p>
          <a:endParaRPr lang="ru-RU"/>
        </a:p>
      </dgm:t>
    </dgm:pt>
    <dgm:pt modelId="{46DAB7F7-F714-4303-926A-F74E5EF20183}" type="pres">
      <dgm:prSet presAssocID="{0E982A56-97A6-438C-8C29-11FBF541B4A8}" presName="node" presStyleCnt="0"/>
      <dgm:spPr/>
    </dgm:pt>
    <dgm:pt modelId="{69750502-A5CD-4736-A959-9652E2104867}" type="pres">
      <dgm:prSet presAssocID="{0E982A56-97A6-438C-8C29-11FBF541B4A8}" presName="parentNode" presStyleLbl="node1" presStyleIdx="1" presStyleCnt="3" custLinFactNeighborX="-56297" custLinFactNeighborY="-60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F64BAB-0957-413D-97C2-F5E4C43A1A58}" type="pres">
      <dgm:prSet presAssocID="{0E982A56-97A6-438C-8C29-11FBF541B4A8}" presName="childNode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A5E562-7FFB-4EB6-89F9-1D084E72BEEB}" type="pres">
      <dgm:prSet presAssocID="{EB6BEDEF-1567-41DF-BD92-7F7DAE027DE2}" presName="Name25" presStyleLbl="parChTrans1D1" presStyleIdx="1" presStyleCnt="2"/>
      <dgm:spPr/>
      <dgm:t>
        <a:bodyPr/>
        <a:lstStyle/>
        <a:p>
          <a:endParaRPr lang="ru-RU"/>
        </a:p>
      </dgm:t>
    </dgm:pt>
    <dgm:pt modelId="{EA833121-C247-427D-9940-B10B5E813DDE}" type="pres">
      <dgm:prSet presAssocID="{60C33A7C-9A96-49DC-9571-ED6CB70641B4}" presName="node" presStyleCnt="0"/>
      <dgm:spPr/>
    </dgm:pt>
    <dgm:pt modelId="{E6725372-C552-47F1-A0E5-98601653562F}" type="pres">
      <dgm:prSet presAssocID="{60C33A7C-9A96-49DC-9571-ED6CB70641B4}" presName="parentNode" presStyleLbl="node1" presStyleIdx="2" presStyleCnt="3" custScaleX="98253" custScaleY="99295" custLinFactNeighborX="-63354" custLinFactNeighborY="-920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7D72C5-B6D4-4C2E-B271-4B63C8D8CC23}" type="pres">
      <dgm:prSet presAssocID="{60C33A7C-9A96-49DC-9571-ED6CB70641B4}" presName="child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E1BA9B-9D15-497D-A04F-AE0722BC4465}" type="presOf" srcId="{3C2DE46B-E7A0-429F-AE86-1697D216C050}" destId="{D77D72C5-B6D4-4C2E-B271-4B63C8D8CC23}" srcOrd="0" destOrd="0" presId="urn:microsoft.com/office/officeart/2005/8/layout/radial2"/>
    <dgm:cxn modelId="{CF1A7A17-601E-42A0-905A-97AB92F2C71A}" type="presOf" srcId="{7D38A0BF-9856-4389-BC32-6FFDA6CD3CC5}" destId="{A5F64BAB-0957-413D-97C2-F5E4C43A1A58}" srcOrd="0" destOrd="1" presId="urn:microsoft.com/office/officeart/2005/8/layout/radial2"/>
    <dgm:cxn modelId="{813B1866-B546-4B14-BC78-8CFC9E421EE9}" type="presOf" srcId="{F1A091DB-4426-44A7-98E8-E8C6CBC1921B}" destId="{A5F64BAB-0957-413D-97C2-F5E4C43A1A58}" srcOrd="0" destOrd="0" presId="urn:microsoft.com/office/officeart/2005/8/layout/radial2"/>
    <dgm:cxn modelId="{F383832E-079B-46AC-B46F-9CA1E57A4387}" type="presOf" srcId="{997D4FE4-A8AA-46EC-9DFF-F661A05BEA28}" destId="{1DF341AF-D52C-47A4-A58E-55B3A29667B7}" srcOrd="0" destOrd="0" presId="urn:microsoft.com/office/officeart/2005/8/layout/radial2"/>
    <dgm:cxn modelId="{7BE37732-E9FF-4988-8FA0-D95C623AC30B}" srcId="{0E982A56-97A6-438C-8C29-11FBF541B4A8}" destId="{7D38A0BF-9856-4389-BC32-6FFDA6CD3CC5}" srcOrd="1" destOrd="0" parTransId="{86EF0A20-36E2-40E9-9BB2-DCCE669C624B}" sibTransId="{0AD6FD7E-A5B4-43CB-91DF-920B27617825}"/>
    <dgm:cxn modelId="{56CB42FF-045F-4223-BB07-9C850D526E05}" srcId="{60C33A7C-9A96-49DC-9571-ED6CB70641B4}" destId="{EE12D3B0-F39A-4282-8DC6-4F9EE307FF0A}" srcOrd="1" destOrd="0" parTransId="{13C73270-0521-4FE0-B09F-DDDC0FD1DAEC}" sibTransId="{894064C3-5195-44E5-9714-22348BB6A924}"/>
    <dgm:cxn modelId="{E35DDB4B-6E90-43FD-AC07-EC606CB32359}" type="presOf" srcId="{532ADB1E-A7F2-4CA0-A8F5-D6EAA58350D4}" destId="{A5F64BAB-0957-413D-97C2-F5E4C43A1A58}" srcOrd="0" destOrd="2" presId="urn:microsoft.com/office/officeart/2005/8/layout/radial2"/>
    <dgm:cxn modelId="{12803230-FCC4-4861-A7EB-65A2BFE81537}" type="presOf" srcId="{EE12D3B0-F39A-4282-8DC6-4F9EE307FF0A}" destId="{D77D72C5-B6D4-4C2E-B271-4B63C8D8CC23}" srcOrd="0" destOrd="1" presId="urn:microsoft.com/office/officeart/2005/8/layout/radial2"/>
    <dgm:cxn modelId="{ACF2FA2E-1B19-411E-BC4E-C9E194171799}" srcId="{10D362B9-1CCE-4515-AEEC-22D30056D2D8}" destId="{0E982A56-97A6-438C-8C29-11FBF541B4A8}" srcOrd="0" destOrd="0" parTransId="{997D4FE4-A8AA-46EC-9DFF-F661A05BEA28}" sibTransId="{71BA6C7F-6857-4F64-8FCD-DCA366A8D27F}"/>
    <dgm:cxn modelId="{1519FA20-4D09-4B4C-8C8C-0650521F24D7}" type="presOf" srcId="{0E982A56-97A6-438C-8C29-11FBF541B4A8}" destId="{69750502-A5CD-4736-A959-9652E2104867}" srcOrd="0" destOrd="0" presId="urn:microsoft.com/office/officeart/2005/8/layout/radial2"/>
    <dgm:cxn modelId="{864C8B49-BCAD-4382-8A2C-F7D26282F8D5}" type="presOf" srcId="{10D362B9-1CCE-4515-AEEC-22D30056D2D8}" destId="{475DE1AC-B552-4F34-AB33-0CE1B1BFC7BB}" srcOrd="0" destOrd="0" presId="urn:microsoft.com/office/officeart/2005/8/layout/radial2"/>
    <dgm:cxn modelId="{5766BE5C-75B0-4A96-9DEB-A0BF1F81F2C0}" srcId="{10D362B9-1CCE-4515-AEEC-22D30056D2D8}" destId="{60C33A7C-9A96-49DC-9571-ED6CB70641B4}" srcOrd="1" destOrd="0" parTransId="{EB6BEDEF-1567-41DF-BD92-7F7DAE027DE2}" sibTransId="{1C254FE6-D856-4FB2-A112-3660D6DB0F47}"/>
    <dgm:cxn modelId="{0023C3B4-4508-4895-A719-2CA6FDC347A1}" srcId="{60C33A7C-9A96-49DC-9571-ED6CB70641B4}" destId="{3C2DE46B-E7A0-429F-AE86-1697D216C050}" srcOrd="0" destOrd="0" parTransId="{A1DC28C2-736A-4545-B231-401B78058BB9}" sibTransId="{84835C38-D50C-496D-9559-85AB4BD552C3}"/>
    <dgm:cxn modelId="{B8383FA4-9804-4B6B-8F9F-A7C05E385C02}" srcId="{0E982A56-97A6-438C-8C29-11FBF541B4A8}" destId="{532ADB1E-A7F2-4CA0-A8F5-D6EAA58350D4}" srcOrd="2" destOrd="0" parTransId="{BC09F631-E0CC-463D-8A2B-CDE2B67F5C85}" sibTransId="{67E46346-7280-4D39-B49A-97EBF94D12BF}"/>
    <dgm:cxn modelId="{30DF651A-B18F-4901-94CC-EB577DFCE982}" type="presOf" srcId="{60C33A7C-9A96-49DC-9571-ED6CB70641B4}" destId="{E6725372-C552-47F1-A0E5-98601653562F}" srcOrd="0" destOrd="0" presId="urn:microsoft.com/office/officeart/2005/8/layout/radial2"/>
    <dgm:cxn modelId="{73B9571E-EE71-412F-BAB7-A5240943A1BD}" type="presOf" srcId="{EB6BEDEF-1567-41DF-BD92-7F7DAE027DE2}" destId="{8EA5E562-7FFB-4EB6-89F9-1D084E72BEEB}" srcOrd="0" destOrd="0" presId="urn:microsoft.com/office/officeart/2005/8/layout/radial2"/>
    <dgm:cxn modelId="{DA397CBF-34D5-4792-B1E4-65A418F716B1}" srcId="{0E982A56-97A6-438C-8C29-11FBF541B4A8}" destId="{F1A091DB-4426-44A7-98E8-E8C6CBC1921B}" srcOrd="0" destOrd="0" parTransId="{E42B92D7-D50A-4654-87C7-129467478C12}" sibTransId="{58CAAA80-47C5-4995-808D-9DD99D433C23}"/>
    <dgm:cxn modelId="{16B60213-8BA8-4191-9E6A-E3F0E0FB45BB}" type="presParOf" srcId="{475DE1AC-B552-4F34-AB33-0CE1B1BFC7BB}" destId="{BFC5C826-4BD3-4322-B7AE-4DFB562F000C}" srcOrd="0" destOrd="0" presId="urn:microsoft.com/office/officeart/2005/8/layout/radial2"/>
    <dgm:cxn modelId="{4099211D-0AB1-4C3B-9B58-4E6AD50F3B22}" type="presParOf" srcId="{BFC5C826-4BD3-4322-B7AE-4DFB562F000C}" destId="{2A83697D-CE98-447C-8725-A141EC459996}" srcOrd="0" destOrd="0" presId="urn:microsoft.com/office/officeart/2005/8/layout/radial2"/>
    <dgm:cxn modelId="{0E6C0374-8839-46C6-9C07-9F4ED37A1B91}" type="presParOf" srcId="{2A83697D-CE98-447C-8725-A141EC459996}" destId="{74951256-29CF-4096-B2BE-FE347E438142}" srcOrd="0" destOrd="0" presId="urn:microsoft.com/office/officeart/2005/8/layout/radial2"/>
    <dgm:cxn modelId="{E124C7FE-B8BA-4B12-B2DB-D44DD151E428}" type="presParOf" srcId="{2A83697D-CE98-447C-8725-A141EC459996}" destId="{F3543B15-6341-4538-90E7-3B9BF2CC7929}" srcOrd="1" destOrd="0" presId="urn:microsoft.com/office/officeart/2005/8/layout/radial2"/>
    <dgm:cxn modelId="{7EEF5363-269C-4BC5-B613-984D9A396167}" type="presParOf" srcId="{BFC5C826-4BD3-4322-B7AE-4DFB562F000C}" destId="{1DF341AF-D52C-47A4-A58E-55B3A29667B7}" srcOrd="1" destOrd="0" presId="urn:microsoft.com/office/officeart/2005/8/layout/radial2"/>
    <dgm:cxn modelId="{E6D1166B-EB32-433A-B8DE-B1E59D3EAE13}" type="presParOf" srcId="{BFC5C826-4BD3-4322-B7AE-4DFB562F000C}" destId="{46DAB7F7-F714-4303-926A-F74E5EF20183}" srcOrd="2" destOrd="0" presId="urn:microsoft.com/office/officeart/2005/8/layout/radial2"/>
    <dgm:cxn modelId="{D31454A0-7D10-4EC4-AE4A-4874AAF74C38}" type="presParOf" srcId="{46DAB7F7-F714-4303-926A-F74E5EF20183}" destId="{69750502-A5CD-4736-A959-9652E2104867}" srcOrd="0" destOrd="0" presId="urn:microsoft.com/office/officeart/2005/8/layout/radial2"/>
    <dgm:cxn modelId="{14B5D71D-79F8-455D-8D9E-462D4ACB376D}" type="presParOf" srcId="{46DAB7F7-F714-4303-926A-F74E5EF20183}" destId="{A5F64BAB-0957-413D-97C2-F5E4C43A1A58}" srcOrd="1" destOrd="0" presId="urn:microsoft.com/office/officeart/2005/8/layout/radial2"/>
    <dgm:cxn modelId="{DAE313F5-122B-416D-ADBF-2EAE8B7BF77E}" type="presParOf" srcId="{BFC5C826-4BD3-4322-B7AE-4DFB562F000C}" destId="{8EA5E562-7FFB-4EB6-89F9-1D084E72BEEB}" srcOrd="3" destOrd="0" presId="urn:microsoft.com/office/officeart/2005/8/layout/radial2"/>
    <dgm:cxn modelId="{97FCD9A9-A95A-4372-B5ED-3615B235DE91}" type="presParOf" srcId="{BFC5C826-4BD3-4322-B7AE-4DFB562F000C}" destId="{EA833121-C247-427D-9940-B10B5E813DDE}" srcOrd="4" destOrd="0" presId="urn:microsoft.com/office/officeart/2005/8/layout/radial2"/>
    <dgm:cxn modelId="{99FCA002-68C0-425A-91BF-DA7CF5723A87}" type="presParOf" srcId="{EA833121-C247-427D-9940-B10B5E813DDE}" destId="{E6725372-C552-47F1-A0E5-98601653562F}" srcOrd="0" destOrd="0" presId="urn:microsoft.com/office/officeart/2005/8/layout/radial2"/>
    <dgm:cxn modelId="{15C363B3-0E16-4220-89F5-E212CAE613CC}" type="presParOf" srcId="{EA833121-C247-427D-9940-B10B5E813DDE}" destId="{D77D72C5-B6D4-4C2E-B271-4B63C8D8CC23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B29C74-1D6D-4036-9AA6-B1235257F50B}">
      <dsp:nvSpPr>
        <dsp:cNvPr id="0" name=""/>
        <dsp:cNvSpPr/>
      </dsp:nvSpPr>
      <dsp:spPr>
        <a:xfrm>
          <a:off x="3124204" y="0"/>
          <a:ext cx="1280748" cy="1116984"/>
        </a:xfrm>
        <a:prstGeom prst="trapezoid">
          <a:avLst>
            <a:gd name="adj" fmla="val 5762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ТРУДОЛЮБИЕ</a:t>
          </a:r>
          <a:endParaRPr lang="ru-RU" sz="1100" b="1" kern="1200" dirty="0"/>
        </a:p>
      </dsp:txBody>
      <dsp:txXfrm>
        <a:off x="3124204" y="0"/>
        <a:ext cx="1280748" cy="1116984"/>
      </dsp:txXfrm>
    </dsp:sp>
    <dsp:sp modelId="{D1845830-7B7D-4CC2-A417-17A0611AA473}">
      <dsp:nvSpPr>
        <dsp:cNvPr id="0" name=""/>
        <dsp:cNvSpPr/>
      </dsp:nvSpPr>
      <dsp:spPr>
        <a:xfrm>
          <a:off x="2879354" y="1116984"/>
          <a:ext cx="1705443" cy="362909"/>
        </a:xfrm>
        <a:prstGeom prst="trapezoid">
          <a:avLst>
            <a:gd name="adj" fmla="val 57620"/>
          </a:avLst>
        </a:prstGeom>
        <a:solidFill>
          <a:schemeClr val="accent5">
            <a:hueOff val="361892"/>
            <a:satOff val="1244"/>
            <a:lumOff val="-59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ДОБРОТА</a:t>
          </a:r>
          <a:endParaRPr lang="ru-RU" sz="1400" b="1" kern="1200" dirty="0"/>
        </a:p>
      </dsp:txBody>
      <dsp:txXfrm>
        <a:off x="3177806" y="1116984"/>
        <a:ext cx="1108538" cy="362909"/>
      </dsp:txXfrm>
    </dsp:sp>
    <dsp:sp modelId="{6694846C-9DE8-4B34-8559-FFB7543DCBD9}">
      <dsp:nvSpPr>
        <dsp:cNvPr id="0" name=""/>
        <dsp:cNvSpPr/>
      </dsp:nvSpPr>
      <dsp:spPr>
        <a:xfrm>
          <a:off x="2484962" y="1479894"/>
          <a:ext cx="2494227" cy="684465"/>
        </a:xfrm>
        <a:prstGeom prst="trapezoid">
          <a:avLst>
            <a:gd name="adj" fmla="val 57620"/>
          </a:avLst>
        </a:prstGeom>
        <a:solidFill>
          <a:schemeClr val="accent5">
            <a:hueOff val="723783"/>
            <a:satOff val="2488"/>
            <a:lumOff val="-119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СОЧУВСТВИЕ</a:t>
          </a:r>
          <a:endParaRPr lang="ru-RU" sz="1800" b="1" kern="1200" dirty="0"/>
        </a:p>
      </dsp:txBody>
      <dsp:txXfrm>
        <a:off x="2921451" y="1479894"/>
        <a:ext cx="1621248" cy="684465"/>
      </dsp:txXfrm>
    </dsp:sp>
    <dsp:sp modelId="{3ADFF169-372D-4F61-8A82-DB18DCF23C40}">
      <dsp:nvSpPr>
        <dsp:cNvPr id="0" name=""/>
        <dsp:cNvSpPr/>
      </dsp:nvSpPr>
      <dsp:spPr>
        <a:xfrm>
          <a:off x="2187212" y="2164360"/>
          <a:ext cx="3089727" cy="516743"/>
        </a:xfrm>
        <a:prstGeom prst="trapezoid">
          <a:avLst>
            <a:gd name="adj" fmla="val 57620"/>
          </a:avLst>
        </a:prstGeom>
        <a:solidFill>
          <a:schemeClr val="accent5">
            <a:hueOff val="1085675"/>
            <a:satOff val="3732"/>
            <a:lumOff val="-179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ДОВЕРИЕ</a:t>
          </a:r>
          <a:endParaRPr lang="ru-RU" sz="1800" b="1" kern="1200" dirty="0"/>
        </a:p>
      </dsp:txBody>
      <dsp:txXfrm>
        <a:off x="2727914" y="2164360"/>
        <a:ext cx="2008322" cy="516743"/>
      </dsp:txXfrm>
    </dsp:sp>
    <dsp:sp modelId="{A82E5433-D604-4533-924A-CD1A85BA44CA}">
      <dsp:nvSpPr>
        <dsp:cNvPr id="0" name=""/>
        <dsp:cNvSpPr/>
      </dsp:nvSpPr>
      <dsp:spPr>
        <a:xfrm>
          <a:off x="1897910" y="2681103"/>
          <a:ext cx="3668330" cy="502081"/>
        </a:xfrm>
        <a:prstGeom prst="trapezoid">
          <a:avLst>
            <a:gd name="adj" fmla="val 57620"/>
          </a:avLst>
        </a:prstGeom>
        <a:solidFill>
          <a:schemeClr val="accent5">
            <a:hueOff val="1447566"/>
            <a:satOff val="4976"/>
            <a:lumOff val="-238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ПРАВДИВОСТЬ</a:t>
          </a:r>
          <a:endParaRPr lang="ru-RU" sz="2000" b="1" kern="1200" dirty="0"/>
        </a:p>
      </dsp:txBody>
      <dsp:txXfrm>
        <a:off x="2539868" y="2681103"/>
        <a:ext cx="2384415" cy="502081"/>
      </dsp:txXfrm>
    </dsp:sp>
    <dsp:sp modelId="{B55E8E1E-18B6-4566-B1ED-5ED673C20C26}">
      <dsp:nvSpPr>
        <dsp:cNvPr id="0" name=""/>
        <dsp:cNvSpPr/>
      </dsp:nvSpPr>
      <dsp:spPr>
        <a:xfrm>
          <a:off x="1472177" y="3183185"/>
          <a:ext cx="4519797" cy="738858"/>
        </a:xfrm>
        <a:prstGeom prst="trapezoid">
          <a:avLst>
            <a:gd name="adj" fmla="val 57620"/>
          </a:avLst>
        </a:prstGeom>
        <a:solidFill>
          <a:schemeClr val="accent5">
            <a:hueOff val="1809458"/>
            <a:satOff val="6220"/>
            <a:lumOff val="-298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СПРАВЕДЛИВОСТЬ</a:t>
          </a:r>
          <a:endParaRPr lang="ru-RU" sz="2200" b="1" kern="1200" dirty="0"/>
        </a:p>
      </dsp:txBody>
      <dsp:txXfrm>
        <a:off x="2263141" y="3183185"/>
        <a:ext cx="2937868" cy="738858"/>
      </dsp:txXfrm>
    </dsp:sp>
    <dsp:sp modelId="{1B5413E6-D9E7-4880-9C28-FD0A1122ACED}">
      <dsp:nvSpPr>
        <dsp:cNvPr id="0" name=""/>
        <dsp:cNvSpPr/>
      </dsp:nvSpPr>
      <dsp:spPr>
        <a:xfrm>
          <a:off x="1008761" y="3922043"/>
          <a:ext cx="5446628" cy="804254"/>
        </a:xfrm>
        <a:prstGeom prst="trapezoid">
          <a:avLst>
            <a:gd name="adj" fmla="val 57620"/>
          </a:avLst>
        </a:prstGeom>
        <a:solidFill>
          <a:schemeClr val="accent5">
            <a:hueOff val="2171350"/>
            <a:satOff val="7464"/>
            <a:lumOff val="-358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ЧУВСТВО СОБСТВЕННОГО ДОСТОИНСТВА</a:t>
          </a:r>
          <a:endParaRPr lang="ru-RU" sz="1800" b="1" kern="1200" dirty="0">
            <a:solidFill>
              <a:schemeClr val="bg1"/>
            </a:solidFill>
          </a:endParaRPr>
        </a:p>
      </dsp:txBody>
      <dsp:txXfrm>
        <a:off x="1961921" y="3922043"/>
        <a:ext cx="3540308" cy="804254"/>
      </dsp:txXfrm>
    </dsp:sp>
    <dsp:sp modelId="{AFE76D80-C6B7-4AA6-8195-CD8897DBF343}">
      <dsp:nvSpPr>
        <dsp:cNvPr id="0" name=""/>
        <dsp:cNvSpPr/>
      </dsp:nvSpPr>
      <dsp:spPr>
        <a:xfrm>
          <a:off x="587068" y="4726298"/>
          <a:ext cx="6290015" cy="731847"/>
        </a:xfrm>
        <a:prstGeom prst="trapezoid">
          <a:avLst>
            <a:gd name="adj" fmla="val 57620"/>
          </a:avLst>
        </a:prstGeom>
        <a:solidFill>
          <a:schemeClr val="accent5">
            <a:hueOff val="2533241"/>
            <a:satOff val="8708"/>
            <a:lumOff val="-4178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УВАЖЕНИЕ ПРАВ ДРУГОГО ЧЕЛОВЕКА</a:t>
          </a:r>
          <a:endParaRPr lang="ru-RU" sz="2400" b="1" kern="1200" dirty="0">
            <a:solidFill>
              <a:schemeClr val="bg1"/>
            </a:solidFill>
          </a:endParaRPr>
        </a:p>
      </dsp:txBody>
      <dsp:txXfrm>
        <a:off x="1687820" y="4726298"/>
        <a:ext cx="4088510" cy="731847"/>
      </dsp:txXfrm>
    </dsp:sp>
    <dsp:sp modelId="{8A598A57-04EA-4CD1-95F5-39C1115D1067}">
      <dsp:nvSpPr>
        <dsp:cNvPr id="0" name=""/>
        <dsp:cNvSpPr/>
      </dsp:nvSpPr>
      <dsp:spPr>
        <a:xfrm>
          <a:off x="209110" y="5458145"/>
          <a:ext cx="7045931" cy="655944"/>
        </a:xfrm>
        <a:prstGeom prst="trapezoid">
          <a:avLst>
            <a:gd name="adj" fmla="val 57620"/>
          </a:avLst>
        </a:prstGeom>
        <a:solidFill>
          <a:schemeClr val="accent5">
            <a:hueOff val="2895133"/>
            <a:satOff val="9952"/>
            <a:lumOff val="-477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bg1"/>
              </a:solidFill>
            </a:rPr>
            <a:t>МУЖЕСТВО</a:t>
          </a:r>
          <a:endParaRPr lang="ru-RU" sz="3200" b="1" kern="1200" dirty="0">
            <a:solidFill>
              <a:schemeClr val="bg1"/>
            </a:solidFill>
          </a:endParaRPr>
        </a:p>
      </dsp:txBody>
      <dsp:txXfrm>
        <a:off x="1442148" y="5458145"/>
        <a:ext cx="4579855" cy="655944"/>
      </dsp:txXfrm>
    </dsp:sp>
    <dsp:sp modelId="{DFF88671-F974-4BF0-A98A-08B829347295}">
      <dsp:nvSpPr>
        <dsp:cNvPr id="0" name=""/>
        <dsp:cNvSpPr/>
      </dsp:nvSpPr>
      <dsp:spPr>
        <a:xfrm>
          <a:off x="0" y="6114090"/>
          <a:ext cx="7464152" cy="362909"/>
        </a:xfrm>
        <a:prstGeom prst="trapezoid">
          <a:avLst>
            <a:gd name="adj" fmla="val 57620"/>
          </a:avLst>
        </a:prstGeom>
        <a:solidFill>
          <a:schemeClr val="accent5">
            <a:hueOff val="3257024"/>
            <a:satOff val="11196"/>
            <a:lumOff val="-5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solidFill>
                <a:schemeClr val="bg1"/>
              </a:solidFill>
            </a:rPr>
            <a:t>ПАТРИОТИЗМ</a:t>
          </a:r>
          <a:endParaRPr lang="ru-RU" sz="4000" b="1" kern="1200" dirty="0">
            <a:solidFill>
              <a:schemeClr val="bg1"/>
            </a:solidFill>
          </a:endParaRPr>
        </a:p>
      </dsp:txBody>
      <dsp:txXfrm>
        <a:off x="1306226" y="6114090"/>
        <a:ext cx="4851698" cy="3629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C86CA4-0EF3-4105-A65F-94C00B4198C7}">
      <dsp:nvSpPr>
        <dsp:cNvPr id="0" name=""/>
        <dsp:cNvSpPr/>
      </dsp:nvSpPr>
      <dsp:spPr>
        <a:xfrm rot="5400000">
          <a:off x="-247798" y="249366"/>
          <a:ext cx="1651992" cy="1156394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1.</a:t>
          </a:r>
          <a:endParaRPr lang="ru-RU" sz="3200" kern="1200" dirty="0"/>
        </a:p>
      </dsp:txBody>
      <dsp:txXfrm rot="-5400000">
        <a:off x="1" y="579764"/>
        <a:ext cx="1156394" cy="495598"/>
      </dsp:txXfrm>
    </dsp:sp>
    <dsp:sp modelId="{9CE892B5-895C-4F0B-B37A-BE751EC65739}">
      <dsp:nvSpPr>
        <dsp:cNvPr id="0" name=""/>
        <dsp:cNvSpPr/>
      </dsp:nvSpPr>
      <dsp:spPr>
        <a:xfrm rot="5400000">
          <a:off x="3255987" y="-2098024"/>
          <a:ext cx="1073794" cy="52729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войска оставляют Смоленск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жители поджигают дома и уходят </a:t>
          </a:r>
          <a:endParaRPr lang="ru-RU" sz="2000" kern="1200" dirty="0"/>
        </a:p>
      </dsp:txBody>
      <dsp:txXfrm rot="-5400000">
        <a:off x="1156394" y="53987"/>
        <a:ext cx="5220562" cy="968958"/>
      </dsp:txXfrm>
    </dsp:sp>
    <dsp:sp modelId="{6F9800E9-EB4E-43FF-BBC4-2ED0C19F80E7}">
      <dsp:nvSpPr>
        <dsp:cNvPr id="0" name=""/>
        <dsp:cNvSpPr/>
      </dsp:nvSpPr>
      <dsp:spPr>
        <a:xfrm rot="5400000">
          <a:off x="-247798" y="1707802"/>
          <a:ext cx="1651992" cy="1156394"/>
        </a:xfrm>
        <a:prstGeom prst="chevron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2.</a:t>
          </a:r>
          <a:endParaRPr lang="ru-RU" sz="3200" kern="1200" dirty="0"/>
        </a:p>
      </dsp:txBody>
      <dsp:txXfrm rot="-5400000">
        <a:off x="1" y="2038200"/>
        <a:ext cx="1156394" cy="495598"/>
      </dsp:txXfrm>
    </dsp:sp>
    <dsp:sp modelId="{6ACF5DB0-60A3-4F7F-AB7E-4DB8AC7A35F7}">
      <dsp:nvSpPr>
        <dsp:cNvPr id="0" name=""/>
        <dsp:cNvSpPr/>
      </dsp:nvSpPr>
      <dsp:spPr>
        <a:xfrm rot="5400000">
          <a:off x="3255987" y="-639588"/>
          <a:ext cx="1073794" cy="52729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войска оставляют Москву 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пожар в Москве</a:t>
          </a:r>
          <a:endParaRPr lang="ru-RU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Наполеон входит в пустой город</a:t>
          </a:r>
          <a:endParaRPr lang="ru-RU" sz="2000" b="1" kern="1200" dirty="0"/>
        </a:p>
      </dsp:txBody>
      <dsp:txXfrm rot="-5400000">
        <a:off x="1156394" y="1512423"/>
        <a:ext cx="5220562" cy="968958"/>
      </dsp:txXfrm>
    </dsp:sp>
    <dsp:sp modelId="{AE4F89C0-09CC-4151-94C0-09968FFD18DD}">
      <dsp:nvSpPr>
        <dsp:cNvPr id="0" name=""/>
        <dsp:cNvSpPr/>
      </dsp:nvSpPr>
      <dsp:spPr>
        <a:xfrm rot="5400000">
          <a:off x="-247798" y="3166238"/>
          <a:ext cx="1651992" cy="1156394"/>
        </a:xfrm>
        <a:prstGeom prst="chevron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3.</a:t>
          </a:r>
          <a:endParaRPr lang="ru-RU" sz="3200" kern="1200" dirty="0"/>
        </a:p>
      </dsp:txBody>
      <dsp:txXfrm rot="-5400000">
        <a:off x="1" y="3496636"/>
        <a:ext cx="1156394" cy="495598"/>
      </dsp:txXfrm>
    </dsp:sp>
    <dsp:sp modelId="{B900EC9F-C92E-4F65-B8D4-07FC0F2FCC3D}">
      <dsp:nvSpPr>
        <dsp:cNvPr id="0" name=""/>
        <dsp:cNvSpPr/>
      </dsp:nvSpPr>
      <dsp:spPr>
        <a:xfrm rot="5400000">
          <a:off x="3255987" y="818847"/>
          <a:ext cx="1073794" cy="52729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появление партизанских отрядов</a:t>
          </a:r>
          <a:endParaRPr lang="ru-RU" sz="2000" b="1" kern="1200" dirty="0"/>
        </a:p>
      </dsp:txBody>
      <dsp:txXfrm rot="-5400000">
        <a:off x="1156394" y="2970858"/>
        <a:ext cx="5220562" cy="9689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A5E562-7FFB-4EB6-89F9-1D084E72BEEB}">
      <dsp:nvSpPr>
        <dsp:cNvPr id="0" name=""/>
        <dsp:cNvSpPr/>
      </dsp:nvSpPr>
      <dsp:spPr>
        <a:xfrm rot="13279450">
          <a:off x="2280096" y="3701596"/>
          <a:ext cx="320578" cy="68203"/>
        </a:xfrm>
        <a:custGeom>
          <a:avLst/>
          <a:gdLst/>
          <a:ahLst/>
          <a:cxnLst/>
          <a:rect l="0" t="0" r="0" b="0"/>
          <a:pathLst>
            <a:path>
              <a:moveTo>
                <a:pt x="0" y="34101"/>
              </a:moveTo>
              <a:lnTo>
                <a:pt x="320578" y="3410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341AF-D52C-47A4-A58E-55B3A29667B7}">
      <dsp:nvSpPr>
        <dsp:cNvPr id="0" name=""/>
        <dsp:cNvSpPr/>
      </dsp:nvSpPr>
      <dsp:spPr>
        <a:xfrm rot="8130742">
          <a:off x="2467497" y="1693995"/>
          <a:ext cx="108863" cy="68203"/>
        </a:xfrm>
        <a:custGeom>
          <a:avLst/>
          <a:gdLst/>
          <a:ahLst/>
          <a:cxnLst/>
          <a:rect l="0" t="0" r="0" b="0"/>
          <a:pathLst>
            <a:path>
              <a:moveTo>
                <a:pt x="0" y="34101"/>
              </a:moveTo>
              <a:lnTo>
                <a:pt x="108863" y="3410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543B15-6341-4538-90E7-3B9BF2CC7929}">
      <dsp:nvSpPr>
        <dsp:cNvPr id="0" name=""/>
        <dsp:cNvSpPr/>
      </dsp:nvSpPr>
      <dsp:spPr>
        <a:xfrm>
          <a:off x="0" y="874483"/>
          <a:ext cx="2248146" cy="284939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750502-A5CD-4736-A959-9652E2104867}">
      <dsp:nvSpPr>
        <dsp:cNvPr id="0" name=""/>
        <dsp:cNvSpPr/>
      </dsp:nvSpPr>
      <dsp:spPr>
        <a:xfrm>
          <a:off x="2199166" y="81314"/>
          <a:ext cx="1981386" cy="198138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Массовые народные сцены</a:t>
          </a:r>
          <a:endParaRPr lang="ru-RU" sz="2400" kern="1200" dirty="0"/>
        </a:p>
      </dsp:txBody>
      <dsp:txXfrm>
        <a:off x="2489333" y="371481"/>
        <a:ext cx="1401052" cy="1401052"/>
      </dsp:txXfrm>
    </dsp:sp>
    <dsp:sp modelId="{A5F64BAB-0957-413D-97C2-F5E4C43A1A58}">
      <dsp:nvSpPr>
        <dsp:cNvPr id="0" name=""/>
        <dsp:cNvSpPr/>
      </dsp:nvSpPr>
      <dsp:spPr>
        <a:xfrm>
          <a:off x="4378691" y="81314"/>
          <a:ext cx="2972079" cy="1981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rgbClr val="FFFF00"/>
              </a:solidFill>
            </a:rPr>
            <a:t>Пожары в </a:t>
          </a:r>
          <a:r>
            <a:rPr lang="ru-RU" sz="2400" kern="1200" dirty="0" smtClean="0">
              <a:solidFill>
                <a:srgbClr val="FFFF00"/>
              </a:solidFill>
            </a:rPr>
            <a:t>Смоленске и</a:t>
          </a:r>
          <a:endParaRPr lang="ru-RU" sz="2400" kern="1200" dirty="0">
            <a:solidFill>
              <a:srgbClr val="FFFF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rgbClr val="FFFF00"/>
              </a:solidFill>
            </a:rPr>
            <a:t>Москве</a:t>
          </a:r>
          <a:endParaRPr lang="ru-RU" sz="2400" kern="1200" dirty="0">
            <a:solidFill>
              <a:srgbClr val="FFFF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rgbClr val="FFFF00"/>
              </a:solidFill>
            </a:rPr>
            <a:t>Сцены сражений</a:t>
          </a:r>
          <a:endParaRPr lang="ru-RU" sz="2400" kern="1200" dirty="0">
            <a:solidFill>
              <a:srgbClr val="FFFF00"/>
            </a:solidFill>
          </a:endParaRPr>
        </a:p>
      </dsp:txBody>
      <dsp:txXfrm>
        <a:off x="4378691" y="81314"/>
        <a:ext cx="2972079" cy="1981386"/>
      </dsp:txXfrm>
    </dsp:sp>
    <dsp:sp modelId="{E6725372-C552-47F1-A0E5-98601653562F}">
      <dsp:nvSpPr>
        <dsp:cNvPr id="0" name=""/>
        <dsp:cNvSpPr/>
      </dsp:nvSpPr>
      <dsp:spPr>
        <a:xfrm>
          <a:off x="2080974" y="3291837"/>
          <a:ext cx="1946771" cy="196741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Образы людей из народа</a:t>
          </a:r>
          <a:endParaRPr lang="ru-RU" sz="2400" kern="1200" dirty="0"/>
        </a:p>
      </dsp:txBody>
      <dsp:txXfrm>
        <a:off x="2366072" y="3579959"/>
        <a:ext cx="1376575" cy="1391173"/>
      </dsp:txXfrm>
    </dsp:sp>
    <dsp:sp modelId="{D77D72C5-B6D4-4C2E-B271-4B63C8D8CC23}">
      <dsp:nvSpPr>
        <dsp:cNvPr id="0" name=""/>
        <dsp:cNvSpPr/>
      </dsp:nvSpPr>
      <dsp:spPr>
        <a:xfrm>
          <a:off x="4269152" y="3291837"/>
          <a:ext cx="2920156" cy="19674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Тихон Щербатый</a:t>
          </a:r>
          <a:endParaRPr lang="ru-RU" sz="3300" kern="1200" dirty="0">
            <a:solidFill>
              <a:schemeClr val="accent2">
                <a:lumMod val="40000"/>
                <a:lumOff val="60000"/>
              </a:schemeClr>
            </a:solidFill>
          </a:endParaRP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Платон Каратаев</a:t>
          </a:r>
          <a:endParaRPr lang="ru-RU" sz="3300" kern="1200" dirty="0">
            <a:solidFill>
              <a:schemeClr val="accent2">
                <a:lumMod val="40000"/>
                <a:lumOff val="60000"/>
              </a:schemeClr>
            </a:solidFill>
          </a:endParaRPr>
        </a:p>
      </dsp:txBody>
      <dsp:txXfrm>
        <a:off x="4269152" y="3291837"/>
        <a:ext cx="2920156" cy="19674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210B03-952D-4633-B675-449596FDFFCE}" type="datetimeFigureOut">
              <a:rPr lang="ru-RU" smtClean="0"/>
              <a:t>17.03.2015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A0D9F-037C-441B-86A9-D27FDB7A61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687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2EE595C-4948-4E85-AD3F-861B1608A639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D47399D-4626-41CD-AD75-1344D98264BC}" type="slidenum">
              <a:rPr lang="ru-RU" altLang="ru-R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15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AB1DF-B1E4-4A56-8B8A-C329BA76289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DB15B-D985-4D2B-BB2A-182BD3AADA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685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D98AC-EA52-4D4A-873D-ACD365C164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45417-6CBF-4289-A82D-21A22BC6306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1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97CF5-3697-437F-B991-BE81DA981FA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83BFA-1D3B-4FAE-BBA8-7450E316CCB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427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E1C2A-A409-4550-BCA0-F2FAEE71577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6F54A-1E41-4789-B104-FAA857499C8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235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A5F8E-E7FD-4871-99B9-A752F6BFA0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2A19B-28ED-4C14-9AEC-61E7B71F8F6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013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4BC20-9D33-4247-9E93-4C1EDA8FCED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1D22C-EF0F-4E08-8396-74436A7AED2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404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F0E61-0DDC-4916-ADE8-1DBD85474AE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1252E-C54B-4A70-A605-30C71F2E354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58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2BA-C97F-4E03-9113-813ADA771DD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D1B96-FAB6-40E7-AB52-3F09621DA0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163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7702A-FC4E-4C0D-9A6C-7F67DA7EE48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94620-54A4-49FA-AA08-38B16A9BE63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978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99EB0-C729-4239-9C3F-E59A9850B5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07FB7-F475-4F00-9576-20ECB81895E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293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7C5E3-7492-4210-87CA-22C9074F367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27E63-FDB4-471A-9156-DD1BE54BF5B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068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9143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762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C6F55-3AEF-4C18-9924-056EDE88C898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752328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 descr="63599134nj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8FAEF"/>
              </a:clrFrom>
              <a:clrTo>
                <a:srgbClr val="F8FA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" t="2501" r="8189" b="8337"/>
          <a:stretch>
            <a:fillRect/>
          </a:stretch>
        </p:blipFill>
        <p:spPr bwMode="auto">
          <a:xfrm>
            <a:off x="381000" y="4378325"/>
            <a:ext cx="13716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" y="6400800"/>
            <a:ext cx="1828800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http://lara3172.blogspot.ru/ </a:t>
            </a:r>
            <a:endParaRPr lang="ru-RU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2667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629400"/>
            <a:ext cx="23622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4383E-6F1A-4327-9BB5-81A575266832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191204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 descr="57099343_leybgvardii_Egerskiy_polk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341813"/>
            <a:ext cx="1524000" cy="202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971801"/>
            <a:ext cx="7772400" cy="9144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629400"/>
            <a:ext cx="23622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A2661-5F9A-4DF7-8384-F9396A6D02B2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551648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629400"/>
            <a:ext cx="23622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A0D7E-3B3C-40F8-8787-B31C19E25F9C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41982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629400"/>
            <a:ext cx="23622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F9E42-DC70-468E-9AA8-5EE996E3BD58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762265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629400"/>
            <a:ext cx="23622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D75DB-846C-444A-BCA7-B8425B61D7D2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545139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629400"/>
            <a:ext cx="23622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31C13-6F29-4D18-A408-B5E4AC2A7B39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379184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629400"/>
            <a:ext cx="23622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E49EB-468C-4936-B84B-B7D28F9C8061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55266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629400"/>
            <a:ext cx="23622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09823-884F-4721-8479-DF6808EF414D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4823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629400"/>
            <a:ext cx="23622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54377-F8A5-42FD-A308-78C8D2ED8171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681747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629400"/>
            <a:ext cx="23622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E8A92-529E-4261-8A9F-60729035C4C3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532876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AC6F55-3AEF-4C18-9924-056EDE88C898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815899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A4383E-6F1A-4327-9BB5-81A575266832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844204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A2661-5F9A-4DF7-8384-F9396A6D02B2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067606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A0D7E-3B3C-40F8-8787-B31C19E25F9C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683579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8F9E42-DC70-468E-9AA8-5EE996E3BD58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220979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FD75DB-846C-444A-BCA7-B8425B61D7D2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521452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831C13-6F29-4D18-A408-B5E4AC2A7B39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473770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49EB-468C-4936-B84B-B7D28F9C8061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072470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609823-884F-4721-8479-DF6808EF414D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645620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A54377-F8A5-42FD-A308-78C8D2ED8171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817513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7E8A92-529E-4261-8A9F-60729035C4C3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769414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7310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8804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3992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8169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5680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4739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6392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7360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4753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0173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5629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7FAA7-01ED-44D6-9F5E-D1C980D846B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3185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A0D01-7A96-490D-B03F-65B0F87E689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4796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A2BF0-A569-44D8-B54C-25BAD072629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413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D9989-819F-40C0-ACA5-5BBB476D4E0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7783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7DC68-3566-45A7-95B9-8E4B7A639F0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947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56E62-C150-49C0-B893-4248F79AB89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72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7F7F6-DDA1-4438-A1A9-47DD2CC77A0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2889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A24AF-A127-478C-B461-8B53DC8926A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3882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69886-AD30-4E33-8F2D-EFB45928FB6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5371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F7AE4-D484-4ADF-A882-30E08C10828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0688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057E7-749C-4BB0-9607-C14A8A51B7D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0532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69F6A8-A7DF-4369-908C-DF47CF1DFD7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5691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C6BA1-18DD-4AAD-A0AC-7FA9A724BEA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5129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983FB-B63C-4D1F-951D-EE15DC4AFC2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7728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3D12EF-0025-4529-9C2C-757F8D74EAA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699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7B5A5B-BD20-4553-A7AA-7F8DD098938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6633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B36F1-8CC8-44CF-858A-2D5C3E0EAC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8669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6B3D01-3629-4554-9DE9-4575F288768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7292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ACD2A4-F39F-4E7D-BE14-401801E0722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2786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602D67-2B4C-4E09-8679-D2B2ABAE42A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88659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1E8340-5DBD-49A1-BE8A-7C70DDE7485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24072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EF371-1892-4A06-8281-10ABC957738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4539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1C35D-5A50-45E3-9272-13DA90EA0B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CEABB-C2A4-4825-BCFD-00D2EE78CA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3339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45437-A1D7-40B8-A27D-23295B9F017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CC554-B514-41EC-B02D-6F8011D8F5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8031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ABBEE-E5BF-4C77-8A98-EF8DDE04EC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096AB-D971-4400-B9F2-1FA2078C2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81988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94EFD-9D05-487E-974B-3129EB7201E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981C3-0E69-46D9-95BC-2F3C3B84F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4374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A3D30-C16D-49CC-A702-FD7DADC82E6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83F60-257F-476E-96B9-AA3C86E2A8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7778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6028A-139E-462B-87B5-D2CA96DCF88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AEAB0-6C02-41D3-ABFA-B530CDAE45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40612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9560E-C862-4BE8-898D-C3ED4A8DF8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7D125-A02C-4B27-8265-087629B154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56031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9092A-BC93-458D-844F-EFB41A7F6FC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56E6F-7F22-44A3-8A06-59D9664CC0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1358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305E7-1644-4DD3-AC73-FAC196010A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B0125-4DAC-4D6A-AE02-7C01128FA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5410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C5834-36CA-48D7-92F7-855A02EB494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36DF9-54DD-44A4-871E-F35ADCDFA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288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E0CA5-81E1-42EB-81AC-153334A632C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B5D0E-7851-4E23-9A49-1E4CDC1129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16709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130425"/>
            <a:ext cx="6248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3886200"/>
            <a:ext cx="48006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7082420-A198-4BF6-8A1E-5CC8A51A883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413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09F72E-463F-4F2C-A016-D2AA0841DBD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6882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967D2D-FE96-4A72-B4D1-835E5CF0055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7879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90600" y="1600200"/>
            <a:ext cx="37719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600200"/>
            <a:ext cx="37719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8F4B4-8444-402E-80ED-20DB54BCD72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0126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5307D4-A206-4980-8EEC-8D66DD598E6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5666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14BFE-CF86-41C0-BDBE-1F3B954DB41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44060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37155F-C487-457D-9378-41AFD2FA518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01389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646FA9-4289-4E7A-91B4-5B265E9AEFD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78680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F4377-4954-415C-A9AA-0BE022804B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7861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49C390-BC8B-42D7-83A2-68EF748041C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9485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4830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4830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DF5CBA-4059-488D-89AC-344A2F634D0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7938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1357-3E6B-4667-8E40-C19BC0E734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7197-580D-43B5-A359-62ECBF26ED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099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1357-3E6B-4667-8E40-C19BC0E734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7197-580D-43B5-A359-62ECBF26ED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97049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1357-3E6B-4667-8E40-C19BC0E734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7197-580D-43B5-A359-62ECBF26ED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67096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1357-3E6B-4667-8E40-C19BC0E734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7197-580D-43B5-A359-62ECBF26ED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09371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1357-3E6B-4667-8E40-C19BC0E734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7197-580D-43B5-A359-62ECBF26ED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99327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1357-3E6B-4667-8E40-C19BC0E734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7197-580D-43B5-A359-62ECBF26ED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36842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1357-3E6B-4667-8E40-C19BC0E734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7197-580D-43B5-A359-62ECBF26ED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413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1357-3E6B-4667-8E40-C19BC0E734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7197-580D-43B5-A359-62ECBF26ED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5624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1357-3E6B-4667-8E40-C19BC0E734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7197-580D-43B5-A359-62ECBF26ED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68352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1357-3E6B-4667-8E40-C19BC0E734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7197-580D-43B5-A359-62ECBF26ED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53098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1357-3E6B-4667-8E40-C19BC0E734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7197-580D-43B5-A359-62ECBF26ED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26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2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3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5.jp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свиток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31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45A48A5-01F7-4AF7-89C2-8AF9720F5EA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8064500" y="6210300"/>
            <a:ext cx="1079500" cy="647700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err="1">
                <a:solidFill>
                  <a:srgbClr val="8064A2">
                    <a:lumMod val="75000"/>
                  </a:srgbClr>
                </a:solidFill>
                <a:latin typeface="Monotype Corsiva" pitchFamily="66" charset="0"/>
              </a:rPr>
              <a:t>ElKot</a:t>
            </a:r>
            <a:endParaRPr lang="ru-RU" sz="2400" b="1" dirty="0">
              <a:solidFill>
                <a:srgbClr val="8064A2">
                  <a:lumMod val="75000"/>
                </a:srgbClr>
              </a:solidFill>
              <a:latin typeface="Monotype Corsiva" pitchFamily="66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C35789-4560-414A-B548-23B93BCD4D4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7" name="Рисунок 7" descr="свеча.jpg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4745038"/>
            <a:ext cx="1298575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8369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228600" y="304800"/>
            <a:ext cx="8686800" cy="6324600"/>
          </a:xfrm>
          <a:prstGeom prst="round2DiagRect">
            <a:avLst/>
          </a:prstGeom>
          <a:solidFill>
            <a:schemeClr val="accent1">
              <a:lumMod val="20000"/>
              <a:lumOff val="8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3" name="Рисунок 12" descr="gat18122.jpg"/>
          <p:cNvPicPr>
            <a:picLocks noChangeAspect="1"/>
          </p:cNvPicPr>
          <p:nvPr/>
        </p:nvPicPr>
        <p:blipFill>
          <a:blip r:embed="rId14" cstate="email">
            <a:clrChange>
              <a:clrFrom>
                <a:srgbClr val="E9E6E1"/>
              </a:clrFrom>
              <a:clrTo>
                <a:srgbClr val="E9E6E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29400" y="4183596"/>
            <a:ext cx="2262950" cy="2482860"/>
          </a:xfrm>
          <a:prstGeom prst="rect">
            <a:avLst/>
          </a:prstGeom>
          <a:scene3d>
            <a:camera prst="isometricOffAxis2Left">
              <a:rot lat="1080000" lon="1800000" rev="0"/>
            </a:camera>
            <a:lightRig rig="threePt" dir="t"/>
          </a:scene3d>
        </p:spPr>
      </p:pic>
      <p:sp>
        <p:nvSpPr>
          <p:cNvPr id="9" name="Прямоугольник 8"/>
          <p:cNvSpPr/>
          <p:nvPr/>
        </p:nvSpPr>
        <p:spPr>
          <a:xfrm>
            <a:off x="228600" y="6400800"/>
            <a:ext cx="2362200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http://lara3172.blogspot.ru/ </a:t>
            </a:r>
            <a:endParaRPr lang="ru-RU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3400" y="1600200"/>
            <a:ext cx="82296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4771EA-9214-4131-AD3B-ECC87EA989C5}" type="slidenum">
              <a:rPr lang="ru-RU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pull dir="rd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09B10-DB64-447B-A023-31ECEDE8D99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FEECC-E3C2-49A9-B81B-C418D789211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838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pull dir="r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064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509005-5521-4C70-AC04-E488536FBD55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319B91-F9F2-4355-B3B1-ABEE1DF95A68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35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E172D8-F105-47BB-BA40-AFE3484CA1C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B020FC-5CF5-4C08-BB70-453C1866E13E}" type="slidenum">
              <a:rPr lang="ru-RU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989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600200"/>
            <a:ext cx="76962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BB78A4C-BF4D-40F0-837F-809B8037F60C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716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31357-3E6B-4667-8E40-C19BC0E734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97197-580D-43B5-A359-62ECBF26ED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225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&#1050;&#1091;&#1088;&#1086;&#1082;&#1091;&#1090;&#1077;&#1089;&#1090;&#1087;&#1072;&#1090;&#1088;&#1080;&#1086;&#1090;&#1099;.htm" TargetMode="External"/><Relationship Id="rId1" Type="http://schemas.openxmlformats.org/officeDocument/2006/relationships/slideLayout" Target="../slideLayouts/slideLayout5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hyperlink" Target="&#1041;&#1086;&#1088;&#1086;&#1076;&#1080;&#1085;&#1086;%20&#1084;&#1086;&#1081;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az.lib.ru/z/zhukowskij_w_a/.photo1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136904" cy="2520280"/>
          </a:xfrm>
        </p:spPr>
        <p:txBody>
          <a:bodyPr/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latin typeface="Segoe Script" panose="020B0504020000000003" pitchFamily="34" charset="0"/>
                <a:ea typeface="+mn-ea"/>
                <a:cs typeface="+mn-cs"/>
              </a:rPr>
              <a:t>Истинный</a:t>
            </a:r>
            <a:br>
              <a:rPr lang="ru-RU" sz="6000" b="1" dirty="0" smtClean="0">
                <a:solidFill>
                  <a:srgbClr val="C00000"/>
                </a:solidFill>
                <a:latin typeface="Segoe Script" panose="020B0504020000000003" pitchFamily="34" charset="0"/>
                <a:ea typeface="+mn-ea"/>
                <a:cs typeface="+mn-cs"/>
              </a:rPr>
            </a:br>
            <a:r>
              <a:rPr lang="ru-RU" sz="7200" b="1" dirty="0" smtClean="0">
                <a:solidFill>
                  <a:srgbClr val="C00000"/>
                </a:solidFill>
                <a:latin typeface="Segoe Script" panose="020B0504020000000003" pitchFamily="34" charset="0"/>
                <a:ea typeface="+mn-ea"/>
                <a:cs typeface="+mn-cs"/>
              </a:rPr>
              <a:t> </a:t>
            </a:r>
            <a:r>
              <a:rPr lang="ru-RU" sz="3600" b="1" dirty="0">
                <a:solidFill>
                  <a:srgbClr val="C00000"/>
                </a:solidFill>
                <a:latin typeface="Segoe Script" panose="020B0504020000000003" pitchFamily="34" charset="0"/>
                <a:ea typeface="+mn-ea"/>
                <a:cs typeface="+mn-cs"/>
              </a:rPr>
              <a:t>и</a:t>
            </a:r>
            <a:r>
              <a:rPr lang="ru-RU" sz="7200" b="1" dirty="0">
                <a:solidFill>
                  <a:srgbClr val="C00000"/>
                </a:solidFill>
                <a:latin typeface="Segoe Script" panose="020B0504020000000003" pitchFamily="34" charset="0"/>
                <a:ea typeface="+mn-ea"/>
                <a:cs typeface="+mn-cs"/>
              </a:rPr>
              <a:t> </a:t>
            </a:r>
            <a:r>
              <a:rPr lang="ru-RU" sz="7200" b="1" dirty="0">
                <a:solidFill>
                  <a:srgbClr val="0070C0"/>
                </a:solidFill>
                <a:latin typeface="Segoe Script" panose="020B0504020000000003" pitchFamily="34" charset="0"/>
                <a:ea typeface="+mn-ea"/>
                <a:cs typeface="+mn-cs"/>
              </a:rPr>
              <a:t>ложный</a:t>
            </a:r>
            <a:r>
              <a:rPr lang="ru-RU" sz="7200" b="1" dirty="0">
                <a:solidFill>
                  <a:srgbClr val="C00000"/>
                </a:solidFill>
                <a:latin typeface="Segoe Script" panose="020B0504020000000003" pitchFamily="34" charset="0"/>
                <a:ea typeface="+mn-ea"/>
                <a:cs typeface="+mn-cs"/>
              </a:rPr>
              <a:t> патриотизм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755576" y="3501008"/>
            <a:ext cx="7772400" cy="1500187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chemeClr val="tx2"/>
                </a:solidFill>
              </a:rPr>
              <a:t>в</a:t>
            </a:r>
            <a:r>
              <a:rPr lang="ru-RU" sz="3200" b="1" dirty="0" smtClean="0">
                <a:solidFill>
                  <a:schemeClr val="tx2"/>
                </a:solidFill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</a:rPr>
              <a:t>романе Л.Н. Толстого</a:t>
            </a:r>
          </a:p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 «Война и мир»</a:t>
            </a:r>
            <a:endParaRPr lang="ru-RU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98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9551" y="1340768"/>
            <a:ext cx="705678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prstClr val="black"/>
                </a:solidFill>
                <a:latin typeface="Segoe Script" panose="020B0504020000000003" pitchFamily="34" charset="0"/>
              </a:rPr>
              <a:t>Да ведают потомки православных</a:t>
            </a:r>
          </a:p>
          <a:p>
            <a:pPr algn="ctr"/>
            <a:r>
              <a:rPr lang="ru-RU" sz="4400" b="1" dirty="0">
                <a:solidFill>
                  <a:prstClr val="black"/>
                </a:solidFill>
                <a:latin typeface="Segoe Script" panose="020B0504020000000003" pitchFamily="34" charset="0"/>
              </a:rPr>
              <a:t>Земли родной минувшую судьбу… </a:t>
            </a:r>
          </a:p>
          <a:p>
            <a:pPr algn="r"/>
            <a:endParaRPr lang="ru-RU" sz="2000" dirty="0" smtClea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536" y="3356992"/>
            <a:ext cx="4680520" cy="3312368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689" y="5569162"/>
            <a:ext cx="4449763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855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2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7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6" y="-45417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07879" y="908720"/>
            <a:ext cx="3815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«Ценность» </a:t>
            </a:r>
            <a:r>
              <a:rPr lang="ru-RU" sz="2800" dirty="0" smtClean="0">
                <a:solidFill>
                  <a:srgbClr val="0070C0"/>
                </a:solidFill>
              </a:rPr>
              <a:t>-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19872" y="548680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Основные</a:t>
            </a:r>
            <a:r>
              <a:rPr lang="ru-RU" sz="2800" b="1" dirty="0">
                <a:solidFill>
                  <a:prstClr val="black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жизненные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ценности: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4284" y="1331000"/>
            <a:ext cx="396247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prstClr val="black"/>
                </a:solidFill>
              </a:rPr>
              <a:t>отношение человека к явлению, жизненному факту, и признание его как имеющего жизненную важность.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4031" y="1090870"/>
            <a:ext cx="374238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prstClr val="black"/>
                </a:solidFill>
              </a:rPr>
              <a:t>Доброта </a:t>
            </a:r>
          </a:p>
          <a:p>
            <a:pPr lvl="0" algn="ctr"/>
            <a:r>
              <a:rPr lang="ru-RU" sz="2800" b="1" dirty="0">
                <a:solidFill>
                  <a:prstClr val="black"/>
                </a:solidFill>
              </a:rPr>
              <a:t>справедливость</a:t>
            </a:r>
          </a:p>
          <a:p>
            <a:pPr lvl="0" algn="ctr"/>
            <a:r>
              <a:rPr lang="ru-RU" sz="2800" b="1" dirty="0">
                <a:solidFill>
                  <a:prstClr val="black"/>
                </a:solidFill>
              </a:rPr>
              <a:t>уважение прав другого человека</a:t>
            </a:r>
          </a:p>
          <a:p>
            <a:pPr lvl="0" algn="ctr"/>
            <a:r>
              <a:rPr lang="ru-RU" sz="2800" b="1" dirty="0">
                <a:solidFill>
                  <a:prstClr val="black"/>
                </a:solidFill>
              </a:rPr>
              <a:t>чувство собственного достоинства</a:t>
            </a:r>
          </a:p>
          <a:p>
            <a:pPr lvl="0" algn="ctr"/>
            <a:r>
              <a:rPr lang="ru-RU" sz="2800" b="1" dirty="0">
                <a:solidFill>
                  <a:prstClr val="black"/>
                </a:solidFill>
              </a:rPr>
              <a:t>доверие</a:t>
            </a:r>
          </a:p>
          <a:p>
            <a:pPr lvl="0" algn="ctr"/>
            <a:r>
              <a:rPr lang="ru-RU" sz="2800" b="1" dirty="0">
                <a:solidFill>
                  <a:prstClr val="black"/>
                </a:solidFill>
              </a:rPr>
              <a:t>сочувствие</a:t>
            </a:r>
          </a:p>
          <a:p>
            <a:pPr lvl="0" algn="ctr"/>
            <a:r>
              <a:rPr lang="ru-RU" sz="2800" b="1" dirty="0">
                <a:solidFill>
                  <a:prstClr val="black"/>
                </a:solidFill>
              </a:rPr>
              <a:t>правдивость</a:t>
            </a:r>
          </a:p>
          <a:p>
            <a:pPr lvl="0" algn="ctr"/>
            <a:r>
              <a:rPr lang="ru-RU" sz="2800" b="1" dirty="0">
                <a:solidFill>
                  <a:prstClr val="black"/>
                </a:solidFill>
              </a:rPr>
              <a:t>патриотизм</a:t>
            </a:r>
          </a:p>
          <a:p>
            <a:pPr lvl="0" algn="ctr"/>
            <a:r>
              <a:rPr lang="ru-RU" sz="2800" b="1" dirty="0">
                <a:solidFill>
                  <a:prstClr val="black"/>
                </a:solidFill>
              </a:rPr>
              <a:t>мужество</a:t>
            </a:r>
          </a:p>
          <a:p>
            <a:pPr lvl="0" algn="ctr"/>
            <a:r>
              <a:rPr lang="ru-RU" sz="2800" b="1" dirty="0">
                <a:solidFill>
                  <a:prstClr val="black"/>
                </a:solidFill>
              </a:rPr>
              <a:t>трудолюбие</a:t>
            </a:r>
            <a:endParaRPr lang="ru-RU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06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6632"/>
            <a:ext cx="5562600" cy="569168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/>
              </a:rPr>
              <a:t>Расставьте понятия, начиная от наиболее личных к общественно значимым:</a:t>
            </a: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228600" y="1219200"/>
            <a:ext cx="4032448" cy="410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Доброта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справедливость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уважение прав другого человека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чувство собственного достоинства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доверие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     сочувствие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      правдивость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    патриотизм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мужество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трудолюбие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142143273"/>
              </p:ext>
            </p:extLst>
          </p:nvPr>
        </p:nvGraphicFramePr>
        <p:xfrm>
          <a:off x="1907704" y="188640"/>
          <a:ext cx="7464152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839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AB29C74-1D6D-4036-9AA6-B1235257F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845830-7B7D-4CC2-A417-17A0611AA4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94846C-9DE8-4B34-8559-FFB7543DCB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DFF169-372D-4F61-8A82-DB18DCF23C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2E5433-D604-4533-924A-CD1A85BA44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5E8E1E-18B6-4566-B1ED-5ED673C20C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5413E6-D9E7-4880-9C28-FD0A1122AC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E76D80-C6B7-4AA6-8195-CD8897DBF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598A57-04EA-4CD1-95F5-39C1115D1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F88671-F974-4BF0-A98A-08B829347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/>
          <a:lstStyle/>
          <a:p>
            <a:r>
              <a:rPr lang="ru-RU" altLang="ru-RU" b="1" dirty="0" smtClean="0">
                <a:solidFill>
                  <a:prstClr val="black"/>
                </a:solidFill>
                <a:latin typeface="Segoe Script" panose="020B0504020000000003" pitchFamily="34" charset="0"/>
                <a:ea typeface="+mn-ea"/>
                <a:cs typeface="+mn-cs"/>
              </a:rPr>
              <a:t/>
            </a:r>
            <a:br>
              <a:rPr lang="ru-RU" altLang="ru-RU" b="1" dirty="0" smtClean="0">
                <a:solidFill>
                  <a:prstClr val="black"/>
                </a:solidFill>
                <a:latin typeface="Segoe Script" panose="020B0504020000000003" pitchFamily="34" charset="0"/>
                <a:ea typeface="+mn-ea"/>
                <a:cs typeface="+mn-cs"/>
              </a:rPr>
            </a:br>
            <a:r>
              <a:rPr lang="ru-RU" altLang="ru-RU" b="1" dirty="0" smtClean="0">
                <a:solidFill>
                  <a:prstClr val="black"/>
                </a:solidFill>
                <a:latin typeface="Segoe Script" panose="020B0504020000000003" pitchFamily="34" charset="0"/>
                <a:ea typeface="+mn-ea"/>
                <a:cs typeface="+mn-cs"/>
              </a:rPr>
              <a:t>Загляни </a:t>
            </a:r>
            <a:r>
              <a:rPr lang="ru-RU" altLang="ru-RU" b="1" dirty="0" smtClean="0">
                <a:solidFill>
                  <a:prstClr val="black"/>
                </a:solidFill>
                <a:latin typeface="Segoe Script" panose="020B0504020000000003" pitchFamily="34" charset="0"/>
                <a:ea typeface="+mn-ea"/>
                <a:cs typeface="+mn-cs"/>
              </a:rPr>
              <a:t>в </a:t>
            </a:r>
            <a:r>
              <a:rPr lang="ru-RU" altLang="ru-RU" b="1" dirty="0" smtClean="0">
                <a:solidFill>
                  <a:prstClr val="black"/>
                </a:solidFill>
                <a:latin typeface="Segoe Script" panose="020B0504020000000003" pitchFamily="34" charset="0"/>
                <a:ea typeface="+mn-ea"/>
                <a:cs typeface="+mn-cs"/>
              </a:rPr>
              <a:t>словарь:</a:t>
            </a:r>
            <a:br>
              <a:rPr lang="ru-RU" altLang="ru-RU" b="1" dirty="0" smtClean="0">
                <a:solidFill>
                  <a:prstClr val="black"/>
                </a:solidFill>
                <a:latin typeface="Segoe Script" panose="020B0504020000000003" pitchFamily="34" charset="0"/>
                <a:ea typeface="+mn-ea"/>
                <a:cs typeface="+mn-cs"/>
              </a:rPr>
            </a:br>
            <a:r>
              <a:rPr lang="ru-RU" altLang="ru-RU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Arial" charset="0"/>
              </a:rPr>
              <a:t>Патриотизм</a:t>
            </a:r>
            <a:r>
              <a:rPr lang="ru-RU" altLang="ru-RU" sz="3200" b="1" dirty="0" smtClean="0">
                <a:solidFill>
                  <a:srgbClr val="000000"/>
                </a:solidFill>
              </a:rPr>
              <a:t>— </a:t>
            </a:r>
            <a:br>
              <a:rPr lang="ru-RU" altLang="ru-RU" sz="3200" b="1" dirty="0" smtClean="0">
                <a:solidFill>
                  <a:srgbClr val="000000"/>
                </a:solidFill>
              </a:rPr>
            </a:br>
            <a:endParaRPr lang="ru-RU" altLang="ru-RU" sz="3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195738" y="764704"/>
            <a:ext cx="8712968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rgbClr val="00B050"/>
                </a:solidFill>
              </a:rPr>
              <a:t>(греч.</a:t>
            </a:r>
            <a:r>
              <a:rPr lang="el-GR" altLang="ru-RU" sz="2400" b="1" dirty="0" smtClean="0">
                <a:solidFill>
                  <a:srgbClr val="00B050"/>
                </a:solidFill>
              </a:rPr>
              <a:t>πατριώτης</a:t>
            </a:r>
            <a:r>
              <a:rPr lang="ru-RU" altLang="ru-RU" sz="2400" b="1" dirty="0" smtClean="0">
                <a:solidFill>
                  <a:srgbClr val="00B050"/>
                </a:solidFill>
              </a:rPr>
              <a:t> — соотечественник, </a:t>
            </a:r>
            <a:r>
              <a:rPr lang="el-GR" altLang="ru-RU" sz="2400" b="1" dirty="0" smtClean="0">
                <a:solidFill>
                  <a:srgbClr val="00B050"/>
                </a:solidFill>
              </a:rPr>
              <a:t>πατρίς</a:t>
            </a:r>
            <a:r>
              <a:rPr lang="ru-RU" altLang="ru-RU" sz="2400" b="1" dirty="0" smtClean="0">
                <a:solidFill>
                  <a:srgbClr val="00B050"/>
                </a:solidFill>
              </a:rPr>
              <a:t> — отечество)</a:t>
            </a:r>
            <a:r>
              <a:rPr lang="ru-RU" altLang="ru-RU" sz="3600" b="1" dirty="0" smtClean="0">
                <a:solidFill>
                  <a:srgbClr val="000000"/>
                </a:solidFill>
              </a:rPr>
              <a:t> </a:t>
            </a:r>
            <a:endParaRPr lang="ru-RU" altLang="ru-RU" sz="3600" b="1" dirty="0" smtClean="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rgbClr val="C00000"/>
                </a:solidFill>
              </a:rPr>
              <a:t>нравственный </a:t>
            </a:r>
            <a:r>
              <a:rPr lang="ru-RU" altLang="ru-RU" sz="2400" b="1" dirty="0" smtClean="0">
                <a:solidFill>
                  <a:srgbClr val="C00000"/>
                </a:solidFill>
              </a:rPr>
              <a:t>принцип, социальное чувство, содержанием которого является любовь к Отечеству и готовность подчинить его интересам свои частные интересы.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rgbClr val="000000"/>
                </a:solidFill>
              </a:rPr>
              <a:t>Патриотизм предполагает гордость достижениями и культурой своей Родины, желание сохранять её характер и культурные особенности, стремление защищать интересы Родины и своего народа.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99894" y="4398866"/>
            <a:ext cx="59046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Исторический источник патриотизма — веками и тысячелетиями закреплённое существование обособленных государств, формировавшие привязанность к родной земле, языку, традициям. </a:t>
            </a:r>
          </a:p>
        </p:txBody>
      </p:sp>
    </p:spTree>
    <p:extLst>
      <p:ext uri="{BB962C8B-B14F-4D97-AF65-F5344CB8AC3E}">
        <p14:creationId xmlns:p14="http://schemas.microsoft.com/office/powerpoint/2010/main" val="297214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8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8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8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8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8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8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8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8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8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4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Text Box 4"/>
          <p:cNvSpPr txBox="1">
            <a:spLocks noChangeArrowheads="1"/>
          </p:cNvSpPr>
          <p:nvPr/>
        </p:nvSpPr>
        <p:spPr bwMode="auto">
          <a:xfrm>
            <a:off x="323850" y="836613"/>
            <a:ext cx="849788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FFFFFF"/>
                </a:solidFill>
              </a:rPr>
              <a:t>    </a:t>
            </a:r>
            <a:r>
              <a:rPr lang="ru-RU" altLang="ru-RU" sz="2000" b="1" dirty="0" smtClean="0">
                <a:solidFill>
                  <a:srgbClr val="000000"/>
                </a:solidFill>
              </a:rPr>
              <a:t>Патриотизм — это не значит только одна любовь к своей родине. Это  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000000"/>
                </a:solidFill>
              </a:rPr>
              <a:t>    гораздо больше... Это — сознание своей неотъемлемости от родины и  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000000"/>
                </a:solidFill>
              </a:rPr>
              <a:t>    неотъемлемое переживание вместе с ней ее счастливых и ее несчастных 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000000"/>
                </a:solidFill>
              </a:rPr>
              <a:t>    дней.                                                                                  </a:t>
            </a:r>
            <a:r>
              <a:rPr lang="ru-RU" altLang="ru-RU" sz="2000" b="1" i="1" dirty="0" smtClean="0">
                <a:solidFill>
                  <a:srgbClr val="000000"/>
                </a:solidFill>
              </a:rPr>
              <a:t>Толстой </a:t>
            </a:r>
            <a:r>
              <a:rPr lang="ru-RU" altLang="ru-RU" sz="2000" b="1" i="1" dirty="0">
                <a:solidFill>
                  <a:srgbClr val="000000"/>
                </a:solidFill>
              </a:rPr>
              <a:t>А. Н.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Кто в минуту общей беды может думать о чем-либо ином, как о спасении 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   отечества,— тот не достоин жить в свободном государстве. 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 smtClean="0">
                <a:solidFill>
                  <a:srgbClr val="000000"/>
                </a:solidFill>
              </a:rPr>
              <a:t>                                                                                                         </a:t>
            </a:r>
            <a:r>
              <a:rPr lang="ru-RU" altLang="ru-RU" sz="2000" b="1" i="1" dirty="0" err="1" smtClean="0">
                <a:solidFill>
                  <a:srgbClr val="000000"/>
                </a:solidFill>
              </a:rPr>
              <a:t>Клингер</a:t>
            </a:r>
            <a:r>
              <a:rPr lang="ru-RU" altLang="ru-RU" sz="2000" b="1" i="1" dirty="0" smtClean="0">
                <a:solidFill>
                  <a:srgbClr val="000000"/>
                </a:solidFill>
              </a:rPr>
              <a:t> Ф. М.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000000"/>
                </a:solidFill>
              </a:rPr>
              <a:t>    Человек является прежде всего сыном своей страны, гражданином своего 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000000"/>
                </a:solidFill>
              </a:rPr>
              <a:t>    отечества, горячо принимающим к сердцу его интересы. 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000000"/>
                </a:solidFill>
              </a:rPr>
              <a:t>                                                                                                       </a:t>
            </a:r>
            <a:r>
              <a:rPr lang="ru-RU" altLang="ru-RU" sz="2000" b="1" i="1" dirty="0" smtClean="0">
                <a:solidFill>
                  <a:srgbClr val="000000"/>
                </a:solidFill>
              </a:rPr>
              <a:t>Белинский В. Г.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   Самые большие подвиги добродетели были совершены из любви к  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   отечеству. 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000000"/>
                </a:solidFill>
              </a:rPr>
              <a:t>                                              </a:t>
            </a:r>
            <a:r>
              <a:rPr lang="ru-RU" altLang="ru-RU" sz="2000" b="1" i="1" dirty="0" smtClean="0">
                <a:solidFill>
                  <a:srgbClr val="000000"/>
                </a:solidFill>
              </a:rPr>
              <a:t>Руссо Ж.-Ж.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000000"/>
                </a:solidFill>
              </a:rPr>
              <a:t>    Патриотизм, чей бы то ни был, доказывается не словом, а делом. 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000000"/>
                </a:solidFill>
              </a:rPr>
              <a:t>                                                                         </a:t>
            </a:r>
            <a:r>
              <a:rPr lang="ru-RU" altLang="ru-RU" sz="2000" b="1" i="1" dirty="0" smtClean="0">
                <a:solidFill>
                  <a:srgbClr val="000000"/>
                </a:solidFill>
              </a:rPr>
              <a:t>Белинский В. Г.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9345" y="0"/>
            <a:ext cx="79474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Великие о патриотизме…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1061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0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0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0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0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0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0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0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0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0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0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0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0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0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0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0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00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00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00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00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00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00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00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00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00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00"/>
                            </p:stCondLst>
                            <p:childTnLst>
                              <p:par>
                                <p:cTn id="6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00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00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00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0"/>
                            </p:stCondLst>
                            <p:childTnLst>
                              <p:par>
                                <p:cTn id="6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00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00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00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7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00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00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00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000"/>
                            </p:stCondLst>
                            <p:childTnLst>
                              <p:par>
                                <p:cTn id="7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00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00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00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000"/>
                            </p:stCondLst>
                            <p:childTnLst>
                              <p:par>
                                <p:cTn id="8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00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00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300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000"/>
                            </p:stCondLst>
                            <p:childTnLst>
                              <p:par>
                                <p:cTn id="9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00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00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300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0"/>
                            </p:stCondLst>
                            <p:childTnLst>
                              <p:par>
                                <p:cTn id="9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005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005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3005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597" y="0"/>
            <a:ext cx="896448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latin typeface="Segoe Script" panose="020B0504020000000003" pitchFamily="34" charset="0"/>
              </a:rPr>
              <a:t>Идея отечества одинаково для всех плодотворна. </a:t>
            </a:r>
            <a:endParaRPr lang="ru-RU" altLang="ru-RU" sz="4000" b="1" dirty="0" smtClean="0">
              <a:solidFill>
                <a:prstClr val="black"/>
              </a:solidFill>
              <a:latin typeface="Segoe Script" panose="020B0504020000000003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 smtClean="0">
                <a:solidFill>
                  <a:prstClr val="black"/>
                </a:solidFill>
                <a:latin typeface="Segoe Script" panose="020B0504020000000003" pitchFamily="34" charset="0"/>
              </a:rPr>
              <a:t>Честным </a:t>
            </a:r>
            <a:r>
              <a:rPr lang="ru-RU" altLang="ru-RU" sz="4000" b="1" dirty="0">
                <a:solidFill>
                  <a:prstClr val="black"/>
                </a:solidFill>
                <a:latin typeface="Segoe Script" panose="020B0504020000000003" pitchFamily="34" charset="0"/>
              </a:rPr>
              <a:t>она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latin typeface="Segoe Script" panose="020B0504020000000003" pitchFamily="34" charset="0"/>
              </a:rPr>
              <a:t>внушает мысль о подвиге, бесчестных — предостерегает от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latin typeface="Segoe Script" panose="020B0504020000000003" pitchFamily="34" charset="0"/>
              </a:rPr>
              <a:t>множества гнусностей, которые без нее, несомненно, были бы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latin typeface="Segoe Script" panose="020B0504020000000003" pitchFamily="34" charset="0"/>
              </a:rPr>
              <a:t>совершены. </a:t>
            </a:r>
            <a:endParaRPr lang="ru-RU" altLang="ru-RU" sz="4000" b="1" dirty="0" smtClean="0">
              <a:solidFill>
                <a:prstClr val="black"/>
              </a:solidFill>
              <a:latin typeface="Segoe Script" panose="020B0504020000000003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i="1" dirty="0" smtClean="0">
                <a:solidFill>
                  <a:srgbClr val="C00000"/>
                </a:solidFill>
              </a:rPr>
              <a:t>М</a:t>
            </a:r>
            <a:r>
              <a:rPr lang="ru-RU" altLang="ru-RU" sz="2400" i="1" dirty="0">
                <a:solidFill>
                  <a:srgbClr val="C00000"/>
                </a:solidFill>
              </a:rPr>
              <a:t>.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Е.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Салтыков-Щедрин.</a:t>
            </a:r>
            <a:endParaRPr lang="ru-RU" altLang="ru-RU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011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1828800"/>
            <a:ext cx="2743200" cy="457200"/>
          </a:xfrm>
        </p:spPr>
        <p:txBody>
          <a:bodyPr/>
          <a:lstStyle/>
          <a:p>
            <a:r>
              <a:rPr lang="ru-RU" altLang="ru-RU" b="1" i="1" dirty="0" smtClean="0">
                <a:latin typeface="Book Antiqua" pitchFamily="18" charset="0"/>
              </a:rPr>
              <a:t>Патриоты:</a:t>
            </a:r>
            <a:endParaRPr lang="ru-RU" altLang="ru-RU" b="1" i="1" dirty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076056" y="1836440"/>
            <a:ext cx="3268216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ru-RU" altLang="ru-RU" b="1" i="1" dirty="0" smtClean="0">
                <a:solidFill>
                  <a:srgbClr val="000000"/>
                </a:solidFill>
                <a:latin typeface="Book Antiqua" pitchFamily="18" charset="0"/>
              </a:rPr>
              <a:t>Лжепатриоты:</a:t>
            </a:r>
          </a:p>
        </p:txBody>
      </p:sp>
      <p:sp>
        <p:nvSpPr>
          <p:cNvPr id="3" name="Прямоугольник 2">
            <a:hlinkClick r:id="rId2" action="ppaction://hlinkfile"/>
          </p:cNvPr>
          <p:cNvSpPr/>
          <p:nvPr/>
        </p:nvSpPr>
        <p:spPr>
          <a:xfrm>
            <a:off x="827584" y="228599"/>
            <a:ext cx="78592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rgbClr val="0070C0"/>
                </a:solidFill>
                <a:latin typeface="Book Antiqua" pitchFamily="18" charset="0"/>
              </a:rPr>
              <a:t>Всех главных героев Толстой проводит через испытание войной, выявляя их истинный или, наоборот, ложный патриотизм: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3568" y="2492896"/>
            <a:ext cx="33123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/>
              <a:t>Андрей Болконский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Николай Андреевич Болконский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Марья Болконская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Граф и графиня </a:t>
            </a:r>
            <a:r>
              <a:rPr lang="ru-RU" sz="2000" dirty="0" err="1" smtClean="0"/>
              <a:t>Ростовы</a:t>
            </a:r>
            <a:endParaRPr lang="ru-RU" sz="2000" dirty="0" smtClean="0"/>
          </a:p>
          <a:p>
            <a:pPr marL="342900" indent="-342900">
              <a:buAutoNum type="arabicPeriod"/>
            </a:pPr>
            <a:r>
              <a:rPr lang="ru-RU" sz="2000" dirty="0" smtClean="0"/>
              <a:t>Наташа Ростова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Николай Ростов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Петя Ростов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Пьер Безухов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Василий Денисов</a:t>
            </a:r>
          </a:p>
          <a:p>
            <a:pPr marL="342900" indent="-342900">
              <a:buAutoNum type="arabicPeriod"/>
            </a:pPr>
            <a:r>
              <a:rPr lang="ru-RU" sz="2000" dirty="0"/>
              <a:t> </a:t>
            </a:r>
            <a:r>
              <a:rPr lang="ru-RU" sz="2000" dirty="0" smtClean="0"/>
              <a:t>Федор Долохов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932040" y="2492896"/>
            <a:ext cx="34122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/>
              <a:t>князь Василий Курагин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Анна Павловна </a:t>
            </a:r>
            <a:r>
              <a:rPr lang="ru-RU" sz="2000" dirty="0" err="1" smtClean="0"/>
              <a:t>Шерер</a:t>
            </a:r>
            <a:endParaRPr lang="ru-RU" sz="2000" dirty="0" smtClean="0"/>
          </a:p>
          <a:p>
            <a:pPr marL="342900" indent="-342900">
              <a:buAutoNum type="arabicPeriod"/>
            </a:pPr>
            <a:r>
              <a:rPr lang="ru-RU" sz="2000" dirty="0" smtClean="0"/>
              <a:t>Элен Курагина (Безухова)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Анатоль Курагин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Ипполит Курагин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Жюли </a:t>
            </a:r>
            <a:r>
              <a:rPr lang="ru-RU" sz="2000" dirty="0" err="1" smtClean="0"/>
              <a:t>Карагина</a:t>
            </a:r>
            <a:endParaRPr lang="ru-RU" sz="2000" dirty="0" smtClean="0"/>
          </a:p>
          <a:p>
            <a:pPr marL="342900" indent="-342900">
              <a:buAutoNum type="arabicPeriod"/>
            </a:pPr>
            <a:r>
              <a:rPr lang="ru-RU" sz="2000" dirty="0" smtClean="0"/>
              <a:t>Адольф Берг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Борис Друбецкой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Федор Васильевич </a:t>
            </a:r>
            <a:r>
              <a:rPr lang="ru-RU" sz="2000" dirty="0" err="1" smtClean="0"/>
              <a:t>Растопчин</a:t>
            </a:r>
            <a:r>
              <a:rPr lang="ru-RU" sz="2000" dirty="0" smtClean="0"/>
              <a:t> </a:t>
            </a:r>
            <a:endParaRPr lang="ru-RU" sz="2000" dirty="0" smtClean="0"/>
          </a:p>
          <a:p>
            <a:pPr marL="342900" indent="-342900">
              <a:buAutoNum type="arabicPeriod"/>
            </a:pPr>
            <a:r>
              <a:rPr lang="ru-RU" sz="2000" dirty="0"/>
              <a:t> </a:t>
            </a:r>
            <a:r>
              <a:rPr lang="ru-RU" sz="2000" dirty="0" err="1" smtClean="0"/>
              <a:t>Жерков</a:t>
            </a:r>
            <a:r>
              <a:rPr lang="ru-RU" sz="2000" dirty="0" smtClean="0"/>
              <a:t> и </a:t>
            </a:r>
            <a:r>
              <a:rPr lang="ru-RU" sz="2000" dirty="0" err="1" smtClean="0"/>
              <a:t>Несвицкий</a:t>
            </a:r>
            <a:endParaRPr lang="ru-RU" sz="2000" dirty="0" smtClean="0"/>
          </a:p>
          <a:p>
            <a:endParaRPr lang="ru-RU" sz="2000" dirty="0" smtClean="0"/>
          </a:p>
          <a:p>
            <a:pPr marL="342900" indent="-342900">
              <a:buAutoNum type="arabicPeriod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42271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  <p:bldP spid="4100" grpId="0"/>
      <p:bldP spid="3" grpId="0"/>
      <p:bldP spid="2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" y="-12"/>
            <a:ext cx="9138514" cy="68580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39752" y="1628800"/>
            <a:ext cx="43204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М.И. Кутузов</a:t>
            </a:r>
          </a:p>
          <a:p>
            <a:r>
              <a:rPr lang="ru-RU" sz="2800" dirty="0">
                <a:solidFill>
                  <a:schemeClr val="bg1"/>
                </a:solidFill>
              </a:rPr>
              <a:t>Багратион 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Барклай де Толли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Н.Н. Раевский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Дохтуров Д.С.</a:t>
            </a:r>
          </a:p>
          <a:p>
            <a:pPr lvl="2"/>
            <a:r>
              <a:rPr lang="ru-RU" sz="2800" dirty="0" smtClean="0">
                <a:solidFill>
                  <a:schemeClr val="bg1"/>
                </a:solidFill>
              </a:rPr>
              <a:t>  Ермолов А.П.</a:t>
            </a:r>
          </a:p>
          <a:p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                  и др. генералы</a:t>
            </a:r>
          </a:p>
        </p:txBody>
      </p:sp>
    </p:spTree>
    <p:extLst>
      <p:ext uri="{BB962C8B-B14F-4D97-AF65-F5344CB8AC3E}">
        <p14:creationId xmlns:p14="http://schemas.microsoft.com/office/powerpoint/2010/main" val="4024380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332656"/>
            <a:ext cx="8496944" cy="4680520"/>
          </a:xfrm>
          <a:noFill/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altLang="ru-RU" sz="2800" b="1" dirty="0" smtClean="0">
                <a:solidFill>
                  <a:schemeClr val="tx1"/>
                </a:solidFill>
              </a:rPr>
              <a:t>Наиболее ярко отрицательные черты людей высшего света проявились именно в годы войны. Толстой говорит: </a:t>
            </a:r>
            <a:r>
              <a:rPr lang="ru-RU" altLang="ru-RU" sz="2800" b="1" i="1" dirty="0" smtClean="0">
                <a:solidFill>
                  <a:schemeClr val="accent1"/>
                </a:solidFill>
              </a:rPr>
              <a:t>«Все люди этой партии ловили рубли, кресты, чины».</a:t>
            </a:r>
            <a:r>
              <a:rPr lang="ru-RU" altLang="ru-RU" sz="2800" b="1" dirty="0" smtClean="0">
                <a:solidFill>
                  <a:schemeClr val="accent1"/>
                </a:solidFill>
              </a:rPr>
              <a:t> </a:t>
            </a:r>
            <a:r>
              <a:rPr lang="ru-RU" altLang="ru-RU" sz="2800" b="1" dirty="0" smtClean="0">
                <a:solidFill>
                  <a:schemeClr val="tx1"/>
                </a:solidFill>
              </a:rPr>
              <a:t>Самой многочисленной партией при дворе и штабе была партия, которая </a:t>
            </a:r>
            <a:r>
              <a:rPr lang="ru-RU" alt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«состояла из людей, не желавших ни мира, ни войны, но желавших только одного и самого существенного: наибольших для себя выгод и удовольствий». </a:t>
            </a:r>
            <a:r>
              <a:rPr lang="ru-RU" altLang="ru-RU" sz="2800" b="1" dirty="0" smtClean="0">
                <a:solidFill>
                  <a:schemeClr val="tx1"/>
                </a:solidFill>
              </a:rPr>
              <a:t>Все они думают о том, чем для них может быть полезна война.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5229200"/>
            <a:ext cx="50405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2800" b="1" i="1" dirty="0">
                <a:solidFill>
                  <a:prstClr val="black"/>
                </a:solidFill>
              </a:rPr>
              <a:t>Толстой обличает карьеризм и </a:t>
            </a:r>
            <a:r>
              <a:rPr lang="ru-RU" altLang="ru-RU" sz="2800" b="1" i="1" dirty="0" err="1">
                <a:solidFill>
                  <a:prstClr val="black"/>
                </a:solidFill>
              </a:rPr>
              <a:t>лжепатриотизм</a:t>
            </a:r>
            <a:r>
              <a:rPr lang="ru-RU" altLang="ru-RU" sz="2800" b="1" i="1" dirty="0">
                <a:solidFill>
                  <a:prstClr val="black"/>
                </a:solidFill>
              </a:rPr>
              <a:t> штабных офицеров</a:t>
            </a:r>
            <a:r>
              <a:rPr lang="ru-RU" altLang="ru-RU" sz="28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-99392"/>
            <a:ext cx="75493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alt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Промежуточный вывод: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4519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916832"/>
            <a:ext cx="6481763" cy="4032250"/>
          </a:xfrm>
          <a:noFill/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altLang="ru-RU" sz="3600" b="1" dirty="0" smtClean="0"/>
              <a:t>    «</a:t>
            </a:r>
            <a:r>
              <a:rPr lang="ru-RU" altLang="ru-RU" sz="3600" b="1" dirty="0" smtClean="0">
                <a:solidFill>
                  <a:srgbClr val="00B0F0"/>
                </a:solidFill>
              </a:rPr>
              <a:t>Должны совпасть интересы </a:t>
            </a:r>
            <a:r>
              <a:rPr lang="ru-RU" altLang="ru-RU" sz="3600" b="1" dirty="0" smtClean="0"/>
              <a:t>отдельно взятых </a:t>
            </a:r>
            <a:r>
              <a:rPr lang="ru-RU" altLang="ru-RU" sz="3600" b="1" dirty="0" smtClean="0">
                <a:solidFill>
                  <a:srgbClr val="00B0F0"/>
                </a:solidFill>
              </a:rPr>
              <a:t>людей</a:t>
            </a:r>
            <a:r>
              <a:rPr lang="ru-RU" altLang="ru-RU" sz="3600" b="1" dirty="0" smtClean="0"/>
              <a:t>, составляющих народную массу, </a:t>
            </a:r>
            <a:r>
              <a:rPr lang="ru-RU" altLang="ru-RU" sz="3600" b="1" dirty="0" smtClean="0">
                <a:solidFill>
                  <a:srgbClr val="00B0F0"/>
                </a:solidFill>
              </a:rPr>
              <a:t>как совпадает движение роя пчёл</a:t>
            </a:r>
            <a:r>
              <a:rPr lang="ru-RU" altLang="ru-RU" sz="3600" b="1" dirty="0" smtClean="0"/>
              <a:t>, когда из движения отдельных величин рождается общее движение».</a:t>
            </a:r>
          </a:p>
          <a:p>
            <a:pPr algn="ctr">
              <a:buFont typeface="Wingdings 2" pitchFamily="18" charset="2"/>
              <a:buNone/>
            </a:pPr>
            <a:endParaRPr lang="ru-RU" altLang="ru-RU" sz="3600" b="1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896448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Истинный герой войны - народ: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8899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31523" y="369332"/>
            <a:ext cx="9036496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C00000"/>
                </a:solidFill>
              </a:rPr>
              <a:t>"Всем народом навалиться хотят, одно слово — Москва. Один конец сделать хотят",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79712" y="4509120"/>
            <a:ext cx="51125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800" b="1" dirty="0">
                <a:solidFill>
                  <a:prstClr val="black"/>
                </a:solidFill>
              </a:rPr>
              <a:t>— в этих словах ополченца передана вся суть народной войны, в которой решалась судьба России. </a:t>
            </a:r>
          </a:p>
        </p:txBody>
      </p:sp>
    </p:spTree>
    <p:extLst>
      <p:ext uri="{BB962C8B-B14F-4D97-AF65-F5344CB8AC3E}">
        <p14:creationId xmlns:p14="http://schemas.microsoft.com/office/powerpoint/2010/main" val="3101477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8301" y="836712"/>
            <a:ext cx="5904656" cy="2123658"/>
          </a:xfrm>
          <a:prstGeom prst="rect">
            <a:avLst/>
          </a:prstGeom>
          <a:effectLst>
            <a:softEdge rad="635000"/>
          </a:effectLst>
        </p:spPr>
        <p:txBody>
          <a:bodyPr wrap="square">
            <a:spAutoFit/>
          </a:bodyPr>
          <a:lstStyle/>
          <a:p>
            <a:r>
              <a:rPr lang="ru-RU" sz="2000" b="1" dirty="0"/>
              <a:t> </a:t>
            </a:r>
            <a:r>
              <a:rPr lang="ru-RU" sz="2000" b="1" dirty="0" smtClean="0"/>
              <a:t>На протяжении </a:t>
            </a:r>
            <a:r>
              <a:rPr lang="ru-RU" sz="2000" b="1" dirty="0"/>
              <a:t>всего романа писатель противопоставляет огромному, блестящему и беспокойному миру придворных вельмож, военных интриганов и карьеристов, глубоко равнодушных к судьбам </a:t>
            </a:r>
            <a:r>
              <a:rPr lang="ru-RU" sz="2000" b="1" dirty="0" smtClean="0"/>
              <a:t>родины, </a:t>
            </a:r>
            <a:r>
              <a:rPr lang="ru-RU" sz="2800" b="1" dirty="0" smtClean="0">
                <a:solidFill>
                  <a:srgbClr val="C00000"/>
                </a:solidFill>
              </a:rPr>
              <a:t>народную Россию.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3284983"/>
            <a:ext cx="67687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История </a:t>
            </a:r>
            <a:r>
              <a:rPr lang="ru-RU" sz="2400" b="1" dirty="0"/>
              <a:t>творится не </a:t>
            </a:r>
            <a:r>
              <a:rPr lang="ru-RU" sz="2400" b="1" dirty="0" smtClean="0"/>
              <a:t>отдельными личностями</a:t>
            </a:r>
            <a:r>
              <a:rPr lang="ru-RU" sz="2400" b="1" dirty="0"/>
              <a:t>, а волей народа. Из мно­жества отдельных воль складывается </a:t>
            </a:r>
            <a:endParaRPr lang="ru-RU" sz="2400" b="1" dirty="0" smtClean="0"/>
          </a:p>
          <a:p>
            <a:r>
              <a:rPr lang="ru-RU" sz="2400" b="1" dirty="0" smtClean="0">
                <a:solidFill>
                  <a:srgbClr val="C00000"/>
                </a:solidFill>
              </a:rPr>
              <a:t>дух </a:t>
            </a:r>
            <a:r>
              <a:rPr lang="ru-RU" sz="2400" b="1" dirty="0">
                <a:solidFill>
                  <a:srgbClr val="C00000"/>
                </a:solidFill>
              </a:rPr>
              <a:t>нации</a:t>
            </a:r>
            <a:r>
              <a:rPr lang="ru-RU" sz="2400" b="1" dirty="0"/>
              <a:t>, от которого и зависит исход исторических событий. Это доказала Отечествен­ная война 1812 года, когда перед иноземной угрозой вся нация объединилась и обрела «общую жизнь».</a:t>
            </a:r>
          </a:p>
          <a:p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5496" y="0"/>
            <a:ext cx="60801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Прокомментируйте текст: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7972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3" descr="map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42938" y="214313"/>
            <a:ext cx="7832725" cy="1643062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>
              <a:spcAft>
                <a:spcPts val="100"/>
              </a:spcAft>
              <a:defRPr/>
            </a:pPr>
            <a:r>
              <a:rPr lang="ru-RU" sz="3400" b="1" dirty="0">
                <a:solidFill>
                  <a:prstClr val="black"/>
                </a:solidFill>
                <a:latin typeface="Cambria" pitchFamily="18" charset="0"/>
              </a:rPr>
              <a:t>Бородинское сражение</a:t>
            </a:r>
          </a:p>
          <a:p>
            <a:pPr algn="ctr">
              <a:spcAft>
                <a:spcPts val="100"/>
              </a:spcAft>
              <a:defRPr/>
            </a:pPr>
            <a:r>
              <a:rPr lang="ru-RU" sz="3400" b="1" dirty="0">
                <a:solidFill>
                  <a:prstClr val="black"/>
                </a:solidFill>
                <a:latin typeface="Cambria" pitchFamily="18" charset="0"/>
              </a:rPr>
              <a:t>26 августа </a:t>
            </a:r>
            <a:r>
              <a:rPr lang="ru-RU" sz="3400" b="1" dirty="0" smtClean="0">
                <a:solidFill>
                  <a:prstClr val="black"/>
                </a:solidFill>
                <a:latin typeface="Cambria" pitchFamily="18" charset="0"/>
              </a:rPr>
              <a:t>(7 сентября) 1812 </a:t>
            </a:r>
            <a:r>
              <a:rPr lang="ru-RU" sz="3400" b="1" dirty="0">
                <a:solidFill>
                  <a:prstClr val="black"/>
                </a:solidFill>
                <a:latin typeface="Cambria" pitchFamily="18" charset="0"/>
              </a:rPr>
              <a:t>года.</a:t>
            </a:r>
          </a:p>
        </p:txBody>
      </p:sp>
      <p:pic>
        <p:nvPicPr>
          <p:cNvPr id="9220" name="Рисунок 4" descr="borodino_04_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2066925"/>
            <a:ext cx="265112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Рисунок 6" descr="borodino_04_02.jp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525" y="3352800"/>
            <a:ext cx="2024063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Рисунок 7" descr="borodino_04_0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139950"/>
            <a:ext cx="2651125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Рисунок 8" descr="battle01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175" y="4138613"/>
            <a:ext cx="3425825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Рисунок 9" descr="battle009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4065588"/>
            <a:ext cx="3444875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896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9144000" cy="868363"/>
          </a:xfrm>
        </p:spPr>
        <p:txBody>
          <a:bodyPr/>
          <a:lstStyle/>
          <a:p>
            <a:pPr algn="ctr">
              <a:defRPr/>
            </a:pPr>
            <a:r>
              <a:rPr lang="ru-RU" alt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Рост патриотизма русского народа: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1887097"/>
              </p:ext>
            </p:extLst>
          </p:nvPr>
        </p:nvGraphicFramePr>
        <p:xfrm>
          <a:off x="2225585" y="908720"/>
          <a:ext cx="64293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трелка вниз 4"/>
          <p:cNvSpPr/>
          <p:nvPr/>
        </p:nvSpPr>
        <p:spPr>
          <a:xfrm rot="10800000">
            <a:off x="285750" y="1428750"/>
            <a:ext cx="1928813" cy="5000625"/>
          </a:xfrm>
          <a:prstGeom prst="down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125" name="TextBox 5"/>
          <p:cNvSpPr txBox="1">
            <a:spLocks noChangeArrowheads="1"/>
          </p:cNvSpPr>
          <p:nvPr/>
        </p:nvSpPr>
        <p:spPr bwMode="auto">
          <a:xfrm rot="16200000">
            <a:off x="-993775" y="3273425"/>
            <a:ext cx="43576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b="1" smtClean="0">
                <a:solidFill>
                  <a:prstClr val="white"/>
                </a:solidFill>
                <a:latin typeface="Cambria" pitchFamily="18" charset="0"/>
              </a:rPr>
              <a:t>Рост</a:t>
            </a:r>
            <a:r>
              <a:rPr lang="ru-RU" altLang="ru-RU" smtClean="0">
                <a:solidFill>
                  <a:prstClr val="white"/>
                </a:solidFill>
                <a:latin typeface="Cambria" pitchFamily="18" charset="0"/>
              </a:rPr>
              <a:t> </a:t>
            </a:r>
            <a:r>
              <a:rPr lang="ru-RU" altLang="ru-RU" b="1" smtClean="0">
                <a:solidFill>
                  <a:prstClr val="white"/>
                </a:solidFill>
                <a:latin typeface="Cambria" pitchFamily="18" charset="0"/>
              </a:rPr>
              <a:t>патриотизма русского народа</a:t>
            </a:r>
            <a:endParaRPr lang="ru-RU" altLang="ru-RU" smtClean="0">
              <a:solidFill>
                <a:prstClr val="white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894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C86CA4-0EF3-4105-A65F-94C00B4198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B5C86CA4-0EF3-4105-A65F-94C00B4198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B5C86CA4-0EF3-4105-A65F-94C00B4198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dgm id="{B5C86CA4-0EF3-4105-A65F-94C00B4198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E892B5-895C-4F0B-B37A-BE751EC657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9CE892B5-895C-4F0B-B37A-BE751EC657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9CE892B5-895C-4F0B-B37A-BE751EC657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dgm id="{9CE892B5-895C-4F0B-B37A-BE751EC657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9800E9-EB4E-43FF-BBC4-2ED0C19F80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6F9800E9-EB4E-43FF-BBC4-2ED0C19F80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6F9800E9-EB4E-43FF-BBC4-2ED0C19F80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6F9800E9-EB4E-43FF-BBC4-2ED0C19F80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CF5DB0-60A3-4F7F-AB7E-4DB8AC7A3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6ACF5DB0-60A3-4F7F-AB7E-4DB8AC7A3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6ACF5DB0-60A3-4F7F-AB7E-4DB8AC7A3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graphicEl>
                                              <a:dgm id="{6ACF5DB0-60A3-4F7F-AB7E-4DB8AC7A3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4F89C0-09CC-4151-94C0-09968FFD18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AE4F89C0-09CC-4151-94C0-09968FFD18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AE4F89C0-09CC-4151-94C0-09968FFD18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AE4F89C0-09CC-4151-94C0-09968FFD18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00EC9F-C92E-4F65-B8D4-07FC0F2FC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B900EC9F-C92E-4F65-B8D4-07FC0F2FC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B900EC9F-C92E-4F65-B8D4-07FC0F2FC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B900EC9F-C92E-4F65-B8D4-07FC0F2FCC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786813" cy="746125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Способы выражения «мысли народной» в романе</a:t>
            </a:r>
            <a:endParaRPr lang="ru-RU" sz="28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4729231"/>
              </p:ext>
            </p:extLst>
          </p:nvPr>
        </p:nvGraphicFramePr>
        <p:xfrm>
          <a:off x="428625" y="857250"/>
          <a:ext cx="8715375" cy="564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6250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543B15-6341-4538-90E7-3B9BF2CC79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F341AF-D52C-47A4-A58E-55B3A2966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750502-A5CD-4736-A959-9652E21048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EA5E562-7FFB-4EB6-89F9-1D084E72BE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725372-C552-47F1-A0E5-986016535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F64BAB-0957-413D-97C2-F5E4C43A1A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7D72C5-B6D4-4C2E-B271-4B63C8D8CC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4371" y="2420888"/>
            <a:ext cx="79928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</a:t>
            </a:r>
            <a:r>
              <a:rPr lang="ru-RU" sz="2400" dirty="0"/>
              <a:t>Отечественной войне 1812 года проявилась </a:t>
            </a:r>
            <a:r>
              <a:rPr lang="ru-RU" sz="2400" b="1" dirty="0">
                <a:solidFill>
                  <a:srgbClr val="C00000"/>
                </a:solidFill>
              </a:rPr>
              <a:t>духовная сила и стойкость народа</a:t>
            </a:r>
            <a:r>
              <a:rPr lang="ru-RU" sz="2400" dirty="0"/>
              <a:t>, его истинный патриотизм, который не нуж­дался ни в пышных словах, ни в красивых жестах. Все как один человек понимали, что </a:t>
            </a:r>
            <a:r>
              <a:rPr lang="ru-RU" sz="2400" b="1" dirty="0">
                <a:solidFill>
                  <a:srgbClr val="C00000"/>
                </a:solidFill>
              </a:rPr>
              <a:t>«под французом нельзя было», </a:t>
            </a:r>
            <a:r>
              <a:rPr lang="ru-RU" sz="2400" dirty="0"/>
              <a:t>все на­правляли свои действия против врага — это и было тем источни­ком победы, который Л.Н. Толстой назвал </a:t>
            </a:r>
            <a:r>
              <a:rPr lang="ru-RU" sz="2400" dirty="0" smtClean="0"/>
              <a:t>   	         «</a:t>
            </a:r>
            <a:r>
              <a:rPr lang="ru-RU" sz="2400" dirty="0"/>
              <a:t>скрытой теплотой патриотизма».</a:t>
            </a:r>
          </a:p>
          <a:p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34627" y="404664"/>
            <a:ext cx="8964613" cy="1224136"/>
          </a:xfrm>
        </p:spPr>
        <p:txBody>
          <a:bodyPr/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Патриотизм по Толстому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(какое определение дает сам автор?</a:t>
            </a:r>
            <a:endParaRPr lang="ru-RU" sz="4000" b="1" kern="1200" dirty="0">
              <a:solidFill>
                <a:srgbClr val="00B050"/>
              </a:solidFill>
              <a:latin typeface="Segoe Script" panose="020B0504020000000003" pitchFamily="34" charset="0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58142" y="1412776"/>
            <a:ext cx="73420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Segoe Script" panose="020B0504020000000003" pitchFamily="34" charset="0"/>
                <a:ea typeface="+mj-ea"/>
                <a:cs typeface="+mj-cs"/>
              </a:rPr>
              <a:t>«скрытая теплота </a:t>
            </a:r>
            <a:br>
              <a:rPr lang="ru-RU" sz="3200" b="1" dirty="0">
                <a:solidFill>
                  <a:srgbClr val="00B050"/>
                </a:solidFill>
                <a:latin typeface="Segoe Script" panose="020B0504020000000003" pitchFamily="34" charset="0"/>
                <a:ea typeface="+mj-ea"/>
                <a:cs typeface="+mj-cs"/>
              </a:rPr>
            </a:br>
            <a:r>
              <a:rPr lang="ru-RU" sz="3200" b="1" dirty="0">
                <a:solidFill>
                  <a:srgbClr val="00B050"/>
                </a:solidFill>
                <a:latin typeface="Segoe Script" panose="020B0504020000000003" pitchFamily="34" charset="0"/>
                <a:ea typeface="+mj-ea"/>
                <a:cs typeface="+mj-cs"/>
              </a:rPr>
              <a:t>патрио­тизма»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024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2" descr="Картинка 7 из 15233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36" y="1547176"/>
            <a:ext cx="2664296" cy="352839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«Бородинская годовщина»  </a:t>
            </a:r>
            <a:endParaRPr lang="ru-RU" dirty="0"/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>
          <a:xfrm>
            <a:off x="2420131" y="1340768"/>
            <a:ext cx="5752269" cy="4286250"/>
          </a:xfrm>
        </p:spPr>
        <p:txBody>
          <a:bodyPr>
            <a:normAutofit fontScale="92500"/>
          </a:bodyPr>
          <a:lstStyle/>
          <a:p>
            <a:pPr>
              <a:buFont typeface="Wingdings 2" pitchFamily="18" charset="2"/>
              <a:buNone/>
            </a:pPr>
            <a:r>
              <a:rPr lang="ru-RU" altLang="ru-RU" b="1" dirty="0" smtClean="0">
                <a:solidFill>
                  <a:srgbClr val="C00000"/>
                </a:solidFill>
              </a:rPr>
              <a:t>    Память вечная вам, братья!</a:t>
            </a:r>
            <a:br>
              <a:rPr lang="ru-RU" altLang="ru-RU" b="1" dirty="0" smtClean="0">
                <a:solidFill>
                  <a:srgbClr val="C00000"/>
                </a:solidFill>
              </a:rPr>
            </a:br>
            <a:r>
              <a:rPr lang="ru-RU" altLang="ru-RU" b="1" dirty="0" smtClean="0">
                <a:solidFill>
                  <a:srgbClr val="C00000"/>
                </a:solidFill>
              </a:rPr>
              <a:t>Рать младая к вам объятья</a:t>
            </a:r>
            <a:br>
              <a:rPr lang="ru-RU" altLang="ru-RU" b="1" dirty="0" smtClean="0">
                <a:solidFill>
                  <a:srgbClr val="C00000"/>
                </a:solidFill>
              </a:rPr>
            </a:br>
            <a:r>
              <a:rPr lang="ru-RU" altLang="ru-RU" b="1" dirty="0" smtClean="0">
                <a:solidFill>
                  <a:srgbClr val="C00000"/>
                </a:solidFill>
              </a:rPr>
              <a:t>Простирает в глубь земли:</a:t>
            </a:r>
            <a:br>
              <a:rPr lang="ru-RU" altLang="ru-RU" b="1" dirty="0" smtClean="0">
                <a:solidFill>
                  <a:srgbClr val="C00000"/>
                </a:solidFill>
              </a:rPr>
            </a:br>
            <a:r>
              <a:rPr lang="ru-RU" altLang="ru-RU" b="1" dirty="0" smtClean="0">
                <a:solidFill>
                  <a:srgbClr val="C00000"/>
                </a:solidFill>
              </a:rPr>
              <a:t>Нашу Русь вы нам спасли;</a:t>
            </a:r>
            <a:br>
              <a:rPr lang="ru-RU" altLang="ru-RU" b="1" dirty="0" smtClean="0">
                <a:solidFill>
                  <a:srgbClr val="C00000"/>
                </a:solidFill>
              </a:rPr>
            </a:br>
            <a:r>
              <a:rPr lang="ru-RU" altLang="ru-RU" b="1" dirty="0" smtClean="0">
                <a:solidFill>
                  <a:srgbClr val="C00000"/>
                </a:solidFill>
              </a:rPr>
              <a:t>В свой черед мы грудью станем;</a:t>
            </a:r>
            <a:br>
              <a:rPr lang="ru-RU" altLang="ru-RU" b="1" dirty="0" smtClean="0">
                <a:solidFill>
                  <a:srgbClr val="C00000"/>
                </a:solidFill>
              </a:rPr>
            </a:br>
            <a:r>
              <a:rPr lang="ru-RU" altLang="ru-RU" b="1" dirty="0" smtClean="0">
                <a:solidFill>
                  <a:srgbClr val="C00000"/>
                </a:solidFill>
              </a:rPr>
              <a:t>В свой черед мы вас помянем,</a:t>
            </a:r>
            <a:br>
              <a:rPr lang="ru-RU" altLang="ru-RU" b="1" dirty="0" smtClean="0">
                <a:solidFill>
                  <a:srgbClr val="C00000"/>
                </a:solidFill>
              </a:rPr>
            </a:br>
            <a:r>
              <a:rPr lang="ru-RU" altLang="ru-RU" b="1" dirty="0" smtClean="0">
                <a:solidFill>
                  <a:srgbClr val="C00000"/>
                </a:solidFill>
              </a:rPr>
              <a:t>Если Царь велит отдать</a:t>
            </a:r>
            <a:br>
              <a:rPr lang="ru-RU" altLang="ru-RU" b="1" dirty="0" smtClean="0">
                <a:solidFill>
                  <a:srgbClr val="C00000"/>
                </a:solidFill>
              </a:rPr>
            </a:br>
            <a:r>
              <a:rPr lang="ru-RU" altLang="ru-RU" b="1" dirty="0" smtClean="0">
                <a:solidFill>
                  <a:srgbClr val="C00000"/>
                </a:solidFill>
              </a:rPr>
              <a:t>Жизнь за общую нам мать.</a:t>
            </a:r>
            <a:endParaRPr lang="ru-RU" altLang="ru-RU" dirty="0" smtClean="0">
              <a:solidFill>
                <a:srgbClr val="C00000"/>
              </a:solidFill>
            </a:endParaRPr>
          </a:p>
        </p:txBody>
      </p:sp>
      <p:sp>
        <p:nvSpPr>
          <p:cNvPr id="4" name="Волна 3"/>
          <p:cNvSpPr/>
          <p:nvPr/>
        </p:nvSpPr>
        <p:spPr>
          <a:xfrm>
            <a:off x="8060771" y="6237312"/>
            <a:ext cx="1115616" cy="620688"/>
          </a:xfrm>
          <a:prstGeom prst="wav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3284" y="4777988"/>
            <a:ext cx="228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prstClr val="black"/>
                </a:solidFill>
                <a:ea typeface="+mj-ea"/>
                <a:cs typeface="+mj-cs"/>
              </a:rPr>
              <a:t>В. Жуковский 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94513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1 группа:</a:t>
            </a:r>
          </a:p>
          <a:p>
            <a:r>
              <a:rPr lang="ru-RU" dirty="0" smtClean="0"/>
              <a:t>Подготовить вопросы по теме: «Путь исканий Пьера Безухова», опираясь на таблицу презентации.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2 группа</a:t>
            </a:r>
          </a:p>
          <a:p>
            <a:r>
              <a:rPr lang="ru-RU" dirty="0" smtClean="0"/>
              <a:t>Проследить за изменением внутреннего развития Пьера Безухова, опираясь на таблицу презентации.</a:t>
            </a:r>
            <a:endParaRPr lang="ru-RU" dirty="0"/>
          </a:p>
        </p:txBody>
      </p:sp>
      <p:sp>
        <p:nvSpPr>
          <p:cNvPr id="3" name="Волна 2"/>
          <p:cNvSpPr/>
          <p:nvPr/>
        </p:nvSpPr>
        <p:spPr>
          <a:xfrm>
            <a:off x="7884366" y="6021288"/>
            <a:ext cx="1259631" cy="974947"/>
          </a:xfrm>
          <a:prstGeom prst="wave">
            <a:avLst/>
          </a:prstGeom>
          <a:gradFill>
            <a:gsLst>
              <a:gs pos="0">
                <a:schemeClr val="bg1"/>
              </a:gs>
              <a:gs pos="17999">
                <a:schemeClr val="bg1"/>
              </a:gs>
              <a:gs pos="36000">
                <a:schemeClr val="tx2">
                  <a:lumMod val="75000"/>
                </a:schemeClr>
              </a:gs>
              <a:gs pos="61000">
                <a:schemeClr val="tx2">
                  <a:lumMod val="75000"/>
                </a:schemeClr>
              </a:gs>
              <a:gs pos="82001">
                <a:srgbClr val="FF0000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250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556792"/>
            <a:ext cx="7138493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3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Спасибо!</a:t>
            </a:r>
            <a:endParaRPr lang="ru-RU" sz="13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939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  <a:alpha val="58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Пушкин">
  <a:themeElements>
    <a:clrScheme name="Другая 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C0000"/>
      </a:hlink>
      <a:folHlink>
        <a:srgbClr val="974806"/>
      </a:folHlink>
    </a:clrScheme>
    <a:fontScheme name="Другая 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26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816</Words>
  <Application>Microsoft Office PowerPoint</Application>
  <PresentationFormat>Экран (4:3)</PresentationFormat>
  <Paragraphs>145</Paragraphs>
  <Slides>20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Специальное оформление</vt:lpstr>
      <vt:lpstr>Тема Office</vt:lpstr>
      <vt:lpstr>Пушкин</vt:lpstr>
      <vt:lpstr>1_Тема Office</vt:lpstr>
      <vt:lpstr>Оформление по умолчанию</vt:lpstr>
      <vt:lpstr>1_Оформление по умолчанию</vt:lpstr>
      <vt:lpstr>126</vt:lpstr>
      <vt:lpstr>2_Оформление по умолчанию</vt:lpstr>
      <vt:lpstr>2_Тема Office</vt:lpstr>
      <vt:lpstr>Истинный  и ложный патриотизм</vt:lpstr>
      <vt:lpstr>Презентация PowerPoint</vt:lpstr>
      <vt:lpstr>Презентация PowerPoint</vt:lpstr>
      <vt:lpstr>Расставьте понятия, начиная от наиболее личных к общественно значимым:</vt:lpstr>
      <vt:lpstr> Загляни в словарь: Патриотизм—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Рост патриотизма русского народа:</vt:lpstr>
      <vt:lpstr>Способы выражения «мысли народной» в романе</vt:lpstr>
      <vt:lpstr>Патриотизм по Толстому  (какое определение дает сам автор?</vt:lpstr>
      <vt:lpstr> «Бородинская годовщина»  </vt:lpstr>
      <vt:lpstr>Домашнее задание: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Истинный и ложный патриотизм</dc:title>
  <dc:creator>user</dc:creator>
  <cp:lastModifiedBy>семья</cp:lastModifiedBy>
  <cp:revision>36</cp:revision>
  <dcterms:created xsi:type="dcterms:W3CDTF">2015-03-16T05:50:19Z</dcterms:created>
  <dcterms:modified xsi:type="dcterms:W3CDTF">2015-03-17T19:53:06Z</dcterms:modified>
</cp:coreProperties>
</file>